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61" r:id="rId6"/>
    <p:sldId id="300" r:id="rId7"/>
    <p:sldId id="302" r:id="rId8"/>
    <p:sldId id="332" r:id="rId9"/>
    <p:sldId id="303" r:id="rId10"/>
    <p:sldId id="333" r:id="rId11"/>
    <p:sldId id="334" r:id="rId12"/>
    <p:sldId id="331" r:id="rId13"/>
    <p:sldId id="335" r:id="rId14"/>
    <p:sldId id="330" r:id="rId15"/>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2FF"/>
    <a:srgbClr val="00487E"/>
    <a:srgbClr val="AEC5E0"/>
    <a:srgbClr val="1E7FB8"/>
    <a:srgbClr val="792321"/>
    <a:srgbClr val="9E0000"/>
    <a:srgbClr val="5D1B19"/>
    <a:srgbClr val="742C2A"/>
    <a:srgbClr val="B22F2C"/>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5158" autoAdjust="0"/>
  </p:normalViewPr>
  <p:slideViewPr>
    <p:cSldViewPr>
      <p:cViewPr varScale="1">
        <p:scale>
          <a:sx n="108" d="100"/>
          <a:sy n="108" d="100"/>
        </p:scale>
        <p:origin x="170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681" y="-3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734AE-C547-41F0-A777-9A4FCFBAEA65}" type="doc">
      <dgm:prSet loTypeId="urn:microsoft.com/office/officeart/2005/8/layout/pyramid1" loCatId="pyramid" qsTypeId="urn:microsoft.com/office/officeart/2005/8/quickstyle/simple3" qsCatId="simple" csTypeId="urn:microsoft.com/office/officeart/2005/8/colors/accent1_2" csCatId="accent1" phldr="1"/>
      <dgm:spPr/>
    </dgm:pt>
    <dgm:pt modelId="{EEA25D01-DDF8-4230-91B7-38822F037B46}">
      <dgm:prSet phldrT="[Text]" custT="1"/>
      <dgm:spPr>
        <a:solidFill>
          <a:srgbClr val="FF0000"/>
        </a:solidFill>
        <a:scene3d>
          <a:camera prst="orthographicFront"/>
          <a:lightRig rig="chilly" dir="t"/>
        </a:scene3d>
        <a:sp3d prstMaterial="plastic">
          <a:bevelT/>
        </a:sp3d>
      </dgm:spPr>
      <dgm:t>
        <a:bodyPr/>
        <a:lstStyle/>
        <a:p>
          <a:r>
            <a:rPr lang="en-GB" sz="1800" b="1" dirty="0"/>
            <a:t>Critical</a:t>
          </a:r>
        </a:p>
      </dgm:t>
    </dgm:pt>
    <dgm:pt modelId="{CE963043-5236-467B-8A30-C92714AA61BF}" type="parTrans" cxnId="{5F48625D-442A-44AD-8675-4FAB33BCEB8C}">
      <dgm:prSet/>
      <dgm:spPr/>
      <dgm:t>
        <a:bodyPr/>
        <a:lstStyle/>
        <a:p>
          <a:endParaRPr lang="en-GB" sz="1600" b="1"/>
        </a:p>
      </dgm:t>
    </dgm:pt>
    <dgm:pt modelId="{FDF015CE-2C49-497B-A7DE-78AA58A70CFC}" type="sibTrans" cxnId="{5F48625D-442A-44AD-8675-4FAB33BCEB8C}">
      <dgm:prSet/>
      <dgm:spPr/>
      <dgm:t>
        <a:bodyPr/>
        <a:lstStyle/>
        <a:p>
          <a:endParaRPr lang="en-GB" sz="1600" b="1"/>
        </a:p>
      </dgm:t>
    </dgm:pt>
    <dgm:pt modelId="{2D2F8095-D40E-469C-9082-6999A2B4EE35}">
      <dgm:prSet phldrT="[Text]" custT="1"/>
      <dgm:spPr>
        <a:solidFill>
          <a:srgbClr val="F25454"/>
        </a:solidFill>
        <a:scene3d>
          <a:camera prst="orthographicFront"/>
          <a:lightRig rig="threePt" dir="t"/>
        </a:scene3d>
        <a:sp3d>
          <a:bevelT/>
        </a:sp3d>
      </dgm:spPr>
      <dgm:t>
        <a:bodyPr/>
        <a:lstStyle/>
        <a:p>
          <a:r>
            <a:rPr lang="en-GB" sz="1800" b="1"/>
            <a:t>Severe</a:t>
          </a:r>
        </a:p>
      </dgm:t>
    </dgm:pt>
    <dgm:pt modelId="{2CA168F7-1A68-47A7-A7E6-F57A55A222C5}" type="parTrans" cxnId="{9080AA83-9069-40ED-A98D-315F31121055}">
      <dgm:prSet/>
      <dgm:spPr/>
      <dgm:t>
        <a:bodyPr/>
        <a:lstStyle/>
        <a:p>
          <a:endParaRPr lang="en-GB" sz="1600" b="1"/>
        </a:p>
      </dgm:t>
    </dgm:pt>
    <dgm:pt modelId="{FE5ECF51-0366-4E31-BB71-8E1F232BAFFF}" type="sibTrans" cxnId="{9080AA83-9069-40ED-A98D-315F31121055}">
      <dgm:prSet/>
      <dgm:spPr/>
      <dgm:t>
        <a:bodyPr/>
        <a:lstStyle/>
        <a:p>
          <a:endParaRPr lang="en-GB" sz="1600" b="1"/>
        </a:p>
      </dgm:t>
    </dgm:pt>
    <dgm:pt modelId="{E05DE4DE-7DE0-4F7A-A366-CE4945BCBCA5}">
      <dgm:prSet phldrT="[Text]" custT="1"/>
      <dgm:spPr>
        <a:solidFill>
          <a:srgbClr val="00B050"/>
        </a:solidFill>
        <a:scene3d>
          <a:camera prst="orthographicFront"/>
          <a:lightRig rig="threePt" dir="t"/>
        </a:scene3d>
        <a:sp3d>
          <a:bevelT/>
        </a:sp3d>
      </dgm:spPr>
      <dgm:t>
        <a:bodyPr/>
        <a:lstStyle/>
        <a:p>
          <a:r>
            <a:rPr lang="en-GB" sz="1800" b="1"/>
            <a:t>Mild</a:t>
          </a:r>
        </a:p>
      </dgm:t>
    </dgm:pt>
    <dgm:pt modelId="{8DEE280B-0783-462C-8FD8-7C7B7E244E2D}" type="parTrans" cxnId="{AE514633-AFAC-4A39-B96A-91465B8C60FC}">
      <dgm:prSet/>
      <dgm:spPr/>
      <dgm:t>
        <a:bodyPr/>
        <a:lstStyle/>
        <a:p>
          <a:endParaRPr lang="en-GB" sz="1600" b="1"/>
        </a:p>
      </dgm:t>
    </dgm:pt>
    <dgm:pt modelId="{B9F76F2B-BCCB-450C-9398-FBA1DE9327E5}" type="sibTrans" cxnId="{AE514633-AFAC-4A39-B96A-91465B8C60FC}">
      <dgm:prSet/>
      <dgm:spPr/>
      <dgm:t>
        <a:bodyPr/>
        <a:lstStyle/>
        <a:p>
          <a:endParaRPr lang="en-GB" sz="1600" b="1"/>
        </a:p>
      </dgm:t>
    </dgm:pt>
    <dgm:pt modelId="{9D08B05A-2646-48FE-BA55-31C196BE5A65}">
      <dgm:prSet phldrT="[Text]" custT="1"/>
      <dgm:spPr>
        <a:solidFill>
          <a:srgbClr val="FFFF00"/>
        </a:solidFill>
        <a:scene3d>
          <a:camera prst="orthographicFront"/>
          <a:lightRig rig="threePt" dir="t"/>
        </a:scene3d>
        <a:sp3d>
          <a:bevelT/>
        </a:sp3d>
      </dgm:spPr>
      <dgm:t>
        <a:bodyPr/>
        <a:lstStyle/>
        <a:p>
          <a:r>
            <a:rPr lang="en-GB" sz="1800" b="1"/>
            <a:t>Moderate</a:t>
          </a:r>
        </a:p>
      </dgm:t>
    </dgm:pt>
    <dgm:pt modelId="{42B9CF8A-7224-44FC-BC36-55608B21BCF5}" type="parTrans" cxnId="{672A411A-983C-4A16-95F4-3C0CE05162A6}">
      <dgm:prSet/>
      <dgm:spPr/>
      <dgm:t>
        <a:bodyPr/>
        <a:lstStyle/>
        <a:p>
          <a:endParaRPr lang="en-GB" sz="1600" b="1"/>
        </a:p>
      </dgm:t>
    </dgm:pt>
    <dgm:pt modelId="{AF5ABDE7-5F89-4BF5-9028-B8312500F5AC}" type="sibTrans" cxnId="{672A411A-983C-4A16-95F4-3C0CE05162A6}">
      <dgm:prSet/>
      <dgm:spPr/>
      <dgm:t>
        <a:bodyPr/>
        <a:lstStyle/>
        <a:p>
          <a:endParaRPr lang="en-GB" sz="1600" b="1"/>
        </a:p>
      </dgm:t>
    </dgm:pt>
    <dgm:pt modelId="{DB44CA26-79DB-4A13-B478-5A09CF952B16}" type="pres">
      <dgm:prSet presAssocID="{028734AE-C547-41F0-A777-9A4FCFBAEA65}" presName="Name0" presStyleCnt="0">
        <dgm:presLayoutVars>
          <dgm:dir/>
          <dgm:animLvl val="lvl"/>
          <dgm:resizeHandles val="exact"/>
        </dgm:presLayoutVars>
      </dgm:prSet>
      <dgm:spPr/>
    </dgm:pt>
    <dgm:pt modelId="{F7841B40-EA57-4866-BA98-45DB3B2A53C6}" type="pres">
      <dgm:prSet presAssocID="{EEA25D01-DDF8-4230-91B7-38822F037B46}" presName="Name8" presStyleCnt="0"/>
      <dgm:spPr/>
    </dgm:pt>
    <dgm:pt modelId="{A6B6EB78-C8ED-449C-B68E-BB0515BE8092}" type="pres">
      <dgm:prSet presAssocID="{EEA25D01-DDF8-4230-91B7-38822F037B46}" presName="level" presStyleLbl="node1" presStyleIdx="0" presStyleCnt="4" custScaleY="177812">
        <dgm:presLayoutVars>
          <dgm:chMax val="1"/>
          <dgm:bulletEnabled val="1"/>
        </dgm:presLayoutVars>
      </dgm:prSet>
      <dgm:spPr/>
    </dgm:pt>
    <dgm:pt modelId="{BEE2FEAD-CC6E-4C67-A8D9-5043D1D043AE}" type="pres">
      <dgm:prSet presAssocID="{EEA25D01-DDF8-4230-91B7-38822F037B46}" presName="levelTx" presStyleLbl="revTx" presStyleIdx="0" presStyleCnt="0">
        <dgm:presLayoutVars>
          <dgm:chMax val="1"/>
          <dgm:bulletEnabled val="1"/>
        </dgm:presLayoutVars>
      </dgm:prSet>
      <dgm:spPr/>
    </dgm:pt>
    <dgm:pt modelId="{9B46DA3D-B4A1-471B-BC82-A84C6F39575E}" type="pres">
      <dgm:prSet presAssocID="{2D2F8095-D40E-469C-9082-6999A2B4EE35}" presName="Name8" presStyleCnt="0"/>
      <dgm:spPr/>
    </dgm:pt>
    <dgm:pt modelId="{B288098B-ABFD-4ACE-9BE8-D04A6AF452A1}" type="pres">
      <dgm:prSet presAssocID="{2D2F8095-D40E-469C-9082-6999A2B4EE35}" presName="level" presStyleLbl="node1" presStyleIdx="1" presStyleCnt="4" custScaleY="214981">
        <dgm:presLayoutVars>
          <dgm:chMax val="1"/>
          <dgm:bulletEnabled val="1"/>
        </dgm:presLayoutVars>
      </dgm:prSet>
      <dgm:spPr/>
    </dgm:pt>
    <dgm:pt modelId="{6F524FAC-162D-4441-ACC1-F9BD9FAF9BD6}" type="pres">
      <dgm:prSet presAssocID="{2D2F8095-D40E-469C-9082-6999A2B4EE35}" presName="levelTx" presStyleLbl="revTx" presStyleIdx="0" presStyleCnt="0">
        <dgm:presLayoutVars>
          <dgm:chMax val="1"/>
          <dgm:bulletEnabled val="1"/>
        </dgm:presLayoutVars>
      </dgm:prSet>
      <dgm:spPr/>
    </dgm:pt>
    <dgm:pt modelId="{92923FCC-3C48-43DF-BEDF-93969DF09A8B}" type="pres">
      <dgm:prSet presAssocID="{9D08B05A-2646-48FE-BA55-31C196BE5A65}" presName="Name8" presStyleCnt="0"/>
      <dgm:spPr/>
    </dgm:pt>
    <dgm:pt modelId="{9EE88F6B-4A64-46E9-916A-04E8075FC6C9}" type="pres">
      <dgm:prSet presAssocID="{9D08B05A-2646-48FE-BA55-31C196BE5A65}" presName="level" presStyleLbl="node1" presStyleIdx="2" presStyleCnt="4" custScaleY="262093">
        <dgm:presLayoutVars>
          <dgm:chMax val="1"/>
          <dgm:bulletEnabled val="1"/>
        </dgm:presLayoutVars>
      </dgm:prSet>
      <dgm:spPr/>
    </dgm:pt>
    <dgm:pt modelId="{D02091E6-B256-43AA-9C76-1E9A654CB058}" type="pres">
      <dgm:prSet presAssocID="{9D08B05A-2646-48FE-BA55-31C196BE5A65}" presName="levelTx" presStyleLbl="revTx" presStyleIdx="0" presStyleCnt="0">
        <dgm:presLayoutVars>
          <dgm:chMax val="1"/>
          <dgm:bulletEnabled val="1"/>
        </dgm:presLayoutVars>
      </dgm:prSet>
      <dgm:spPr/>
    </dgm:pt>
    <dgm:pt modelId="{C3A9B9C4-92F7-4CC7-8CDC-380410644DCB}" type="pres">
      <dgm:prSet presAssocID="{E05DE4DE-7DE0-4F7A-A366-CE4945BCBCA5}" presName="Name8" presStyleCnt="0"/>
      <dgm:spPr/>
    </dgm:pt>
    <dgm:pt modelId="{0FCF9E4B-6EC3-439A-9F32-964D41A835CB}" type="pres">
      <dgm:prSet presAssocID="{E05DE4DE-7DE0-4F7A-A366-CE4945BCBCA5}" presName="level" presStyleLbl="node1" presStyleIdx="3" presStyleCnt="4" custScaleY="347393">
        <dgm:presLayoutVars>
          <dgm:chMax val="1"/>
          <dgm:bulletEnabled val="1"/>
        </dgm:presLayoutVars>
      </dgm:prSet>
      <dgm:spPr/>
    </dgm:pt>
    <dgm:pt modelId="{75E19DAB-4932-4849-97B5-3A733D490819}" type="pres">
      <dgm:prSet presAssocID="{E05DE4DE-7DE0-4F7A-A366-CE4945BCBCA5}" presName="levelTx" presStyleLbl="revTx" presStyleIdx="0" presStyleCnt="0">
        <dgm:presLayoutVars>
          <dgm:chMax val="1"/>
          <dgm:bulletEnabled val="1"/>
        </dgm:presLayoutVars>
      </dgm:prSet>
      <dgm:spPr/>
    </dgm:pt>
  </dgm:ptLst>
  <dgm:cxnLst>
    <dgm:cxn modelId="{8A45F209-31E2-4D54-8055-6FB3FACF1FF4}" type="presOf" srcId="{2D2F8095-D40E-469C-9082-6999A2B4EE35}" destId="{B288098B-ABFD-4ACE-9BE8-D04A6AF452A1}" srcOrd="0" destOrd="0" presId="urn:microsoft.com/office/officeart/2005/8/layout/pyramid1"/>
    <dgm:cxn modelId="{672A411A-983C-4A16-95F4-3C0CE05162A6}" srcId="{028734AE-C547-41F0-A777-9A4FCFBAEA65}" destId="{9D08B05A-2646-48FE-BA55-31C196BE5A65}" srcOrd="2" destOrd="0" parTransId="{42B9CF8A-7224-44FC-BC36-55608B21BCF5}" sibTransId="{AF5ABDE7-5F89-4BF5-9028-B8312500F5AC}"/>
    <dgm:cxn modelId="{C083EB21-7E2D-43DB-A275-F0E0C3A696C5}" type="presOf" srcId="{9D08B05A-2646-48FE-BA55-31C196BE5A65}" destId="{D02091E6-B256-43AA-9C76-1E9A654CB058}" srcOrd="1" destOrd="0" presId="urn:microsoft.com/office/officeart/2005/8/layout/pyramid1"/>
    <dgm:cxn modelId="{C9811F2A-9831-463A-A871-E72F19BB0AAF}" type="presOf" srcId="{9D08B05A-2646-48FE-BA55-31C196BE5A65}" destId="{9EE88F6B-4A64-46E9-916A-04E8075FC6C9}" srcOrd="0" destOrd="0" presId="urn:microsoft.com/office/officeart/2005/8/layout/pyramid1"/>
    <dgm:cxn modelId="{CE82EB2B-8087-432C-902E-06A0CFEE8097}" type="presOf" srcId="{2D2F8095-D40E-469C-9082-6999A2B4EE35}" destId="{6F524FAC-162D-4441-ACC1-F9BD9FAF9BD6}" srcOrd="1" destOrd="0" presId="urn:microsoft.com/office/officeart/2005/8/layout/pyramid1"/>
    <dgm:cxn modelId="{AE514633-AFAC-4A39-B96A-91465B8C60FC}" srcId="{028734AE-C547-41F0-A777-9A4FCFBAEA65}" destId="{E05DE4DE-7DE0-4F7A-A366-CE4945BCBCA5}" srcOrd="3" destOrd="0" parTransId="{8DEE280B-0783-462C-8FD8-7C7B7E244E2D}" sibTransId="{B9F76F2B-BCCB-450C-9398-FBA1DE9327E5}"/>
    <dgm:cxn modelId="{5F48625D-442A-44AD-8675-4FAB33BCEB8C}" srcId="{028734AE-C547-41F0-A777-9A4FCFBAEA65}" destId="{EEA25D01-DDF8-4230-91B7-38822F037B46}" srcOrd="0" destOrd="0" parTransId="{CE963043-5236-467B-8A30-C92714AA61BF}" sibTransId="{FDF015CE-2C49-497B-A7DE-78AA58A70CFC}"/>
    <dgm:cxn modelId="{F557BC65-52FB-47C2-BB5A-85A946502424}" type="presOf" srcId="{EEA25D01-DDF8-4230-91B7-38822F037B46}" destId="{A6B6EB78-C8ED-449C-B68E-BB0515BE8092}" srcOrd="0" destOrd="0" presId="urn:microsoft.com/office/officeart/2005/8/layout/pyramid1"/>
    <dgm:cxn modelId="{1A74F85A-2CA3-4434-99AB-73DECEBD19CA}" type="presOf" srcId="{E05DE4DE-7DE0-4F7A-A366-CE4945BCBCA5}" destId="{75E19DAB-4932-4849-97B5-3A733D490819}" srcOrd="1" destOrd="0" presId="urn:microsoft.com/office/officeart/2005/8/layout/pyramid1"/>
    <dgm:cxn modelId="{9080AA83-9069-40ED-A98D-315F31121055}" srcId="{028734AE-C547-41F0-A777-9A4FCFBAEA65}" destId="{2D2F8095-D40E-469C-9082-6999A2B4EE35}" srcOrd="1" destOrd="0" parTransId="{2CA168F7-1A68-47A7-A7E6-F57A55A222C5}" sibTransId="{FE5ECF51-0366-4E31-BB71-8E1F232BAFFF}"/>
    <dgm:cxn modelId="{BECEF987-3CAD-49F0-AE1A-5B11D5097E37}" type="presOf" srcId="{EEA25D01-DDF8-4230-91B7-38822F037B46}" destId="{BEE2FEAD-CC6E-4C67-A8D9-5043D1D043AE}" srcOrd="1" destOrd="0" presId="urn:microsoft.com/office/officeart/2005/8/layout/pyramid1"/>
    <dgm:cxn modelId="{7C9EA9C1-C19B-4AFD-A93D-33E1F5EF0061}" type="presOf" srcId="{028734AE-C547-41F0-A777-9A4FCFBAEA65}" destId="{DB44CA26-79DB-4A13-B478-5A09CF952B16}" srcOrd="0" destOrd="0" presId="urn:microsoft.com/office/officeart/2005/8/layout/pyramid1"/>
    <dgm:cxn modelId="{0ED32DE0-616B-4A07-86D6-F8FAEA1A6BB7}" type="presOf" srcId="{E05DE4DE-7DE0-4F7A-A366-CE4945BCBCA5}" destId="{0FCF9E4B-6EC3-439A-9F32-964D41A835CB}" srcOrd="0" destOrd="0" presId="urn:microsoft.com/office/officeart/2005/8/layout/pyramid1"/>
    <dgm:cxn modelId="{4239E2CB-9C70-4DCC-AB2F-5712D79DC224}" type="presParOf" srcId="{DB44CA26-79DB-4A13-B478-5A09CF952B16}" destId="{F7841B40-EA57-4866-BA98-45DB3B2A53C6}" srcOrd="0" destOrd="0" presId="urn:microsoft.com/office/officeart/2005/8/layout/pyramid1"/>
    <dgm:cxn modelId="{D07C7F28-B873-44E2-918E-8F3342923E1C}" type="presParOf" srcId="{F7841B40-EA57-4866-BA98-45DB3B2A53C6}" destId="{A6B6EB78-C8ED-449C-B68E-BB0515BE8092}" srcOrd="0" destOrd="0" presId="urn:microsoft.com/office/officeart/2005/8/layout/pyramid1"/>
    <dgm:cxn modelId="{3B252C8A-59C3-4FC7-B468-492E6EAE17D4}" type="presParOf" srcId="{F7841B40-EA57-4866-BA98-45DB3B2A53C6}" destId="{BEE2FEAD-CC6E-4C67-A8D9-5043D1D043AE}" srcOrd="1" destOrd="0" presId="urn:microsoft.com/office/officeart/2005/8/layout/pyramid1"/>
    <dgm:cxn modelId="{00456CEA-BCC6-42C2-B725-7E737527ED8D}" type="presParOf" srcId="{DB44CA26-79DB-4A13-B478-5A09CF952B16}" destId="{9B46DA3D-B4A1-471B-BC82-A84C6F39575E}" srcOrd="1" destOrd="0" presId="urn:microsoft.com/office/officeart/2005/8/layout/pyramid1"/>
    <dgm:cxn modelId="{BC1C52C0-4E61-4AB3-9328-895AEED22022}" type="presParOf" srcId="{9B46DA3D-B4A1-471B-BC82-A84C6F39575E}" destId="{B288098B-ABFD-4ACE-9BE8-D04A6AF452A1}" srcOrd="0" destOrd="0" presId="urn:microsoft.com/office/officeart/2005/8/layout/pyramid1"/>
    <dgm:cxn modelId="{5F8F4992-716A-4EFE-86C7-14760025F6A9}" type="presParOf" srcId="{9B46DA3D-B4A1-471B-BC82-A84C6F39575E}" destId="{6F524FAC-162D-4441-ACC1-F9BD9FAF9BD6}" srcOrd="1" destOrd="0" presId="urn:microsoft.com/office/officeart/2005/8/layout/pyramid1"/>
    <dgm:cxn modelId="{18627FFB-BA03-451C-8547-0434E43315FD}" type="presParOf" srcId="{DB44CA26-79DB-4A13-B478-5A09CF952B16}" destId="{92923FCC-3C48-43DF-BEDF-93969DF09A8B}" srcOrd="2" destOrd="0" presId="urn:microsoft.com/office/officeart/2005/8/layout/pyramid1"/>
    <dgm:cxn modelId="{E1F8B9FB-F4C3-417F-9C9B-BEB5A4854E37}" type="presParOf" srcId="{92923FCC-3C48-43DF-BEDF-93969DF09A8B}" destId="{9EE88F6B-4A64-46E9-916A-04E8075FC6C9}" srcOrd="0" destOrd="0" presId="urn:microsoft.com/office/officeart/2005/8/layout/pyramid1"/>
    <dgm:cxn modelId="{B199C4C4-5BE3-4256-AAFC-6AD462DD66E7}" type="presParOf" srcId="{92923FCC-3C48-43DF-BEDF-93969DF09A8B}" destId="{D02091E6-B256-43AA-9C76-1E9A654CB058}" srcOrd="1" destOrd="0" presId="urn:microsoft.com/office/officeart/2005/8/layout/pyramid1"/>
    <dgm:cxn modelId="{383439AD-1FD4-4236-8DFA-DE22AFDA0CB3}" type="presParOf" srcId="{DB44CA26-79DB-4A13-B478-5A09CF952B16}" destId="{C3A9B9C4-92F7-4CC7-8CDC-380410644DCB}" srcOrd="3" destOrd="0" presId="urn:microsoft.com/office/officeart/2005/8/layout/pyramid1"/>
    <dgm:cxn modelId="{B9B0F47D-CDF5-4E02-A7BC-992F77A54AA9}" type="presParOf" srcId="{C3A9B9C4-92F7-4CC7-8CDC-380410644DCB}" destId="{0FCF9E4B-6EC3-439A-9F32-964D41A835CB}" srcOrd="0" destOrd="0" presId="urn:microsoft.com/office/officeart/2005/8/layout/pyramid1"/>
    <dgm:cxn modelId="{207A30CD-FDF1-4FD2-A3F2-7642ABBBBD5A}" type="presParOf" srcId="{C3A9B9C4-92F7-4CC7-8CDC-380410644DCB}" destId="{75E19DAB-4932-4849-97B5-3A733D4908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734AE-C547-41F0-A777-9A4FCFBAEA65}" type="doc">
      <dgm:prSet loTypeId="urn:microsoft.com/office/officeart/2005/8/layout/pyramid3" loCatId="pyramid" qsTypeId="urn:microsoft.com/office/officeart/2005/8/quickstyle/simple3" qsCatId="simple" csTypeId="urn:microsoft.com/office/officeart/2005/8/colors/accent1_2" csCatId="accent1" phldr="1"/>
      <dgm:spPr>
        <a:scene3d>
          <a:camera prst="orthographicFront"/>
          <a:lightRig rig="chilly" dir="t"/>
        </a:scene3d>
      </dgm:spPr>
    </dgm:pt>
    <dgm:pt modelId="{EEA25D01-DDF8-4230-91B7-38822F037B46}">
      <dgm:prSet phldrT="[Text]" custT="1"/>
      <dgm:spPr>
        <a:solidFill>
          <a:srgbClr val="FF0000"/>
        </a:solidFill>
        <a:scene3d>
          <a:camera prst="orthographicFront"/>
          <a:lightRig rig="chilly" dir="t"/>
        </a:scene3d>
        <a:sp3d>
          <a:bevelT/>
        </a:sp3d>
      </dgm:spPr>
      <dgm:t>
        <a:bodyPr/>
        <a:lstStyle/>
        <a:p>
          <a:r>
            <a:rPr lang="en-GB" sz="1800" b="1">
              <a:solidFill>
                <a:schemeClr val="tx1"/>
              </a:solidFill>
              <a:latin typeface="+mn-lt"/>
            </a:rPr>
            <a:t>Mechanical Ventilation</a:t>
          </a:r>
        </a:p>
      </dgm:t>
    </dgm:pt>
    <dgm:pt modelId="{CE963043-5236-467B-8A30-C92714AA61BF}" type="parTrans" cxnId="{5F48625D-442A-44AD-8675-4FAB33BCEB8C}">
      <dgm:prSet/>
      <dgm:spPr/>
      <dgm:t>
        <a:bodyPr/>
        <a:lstStyle/>
        <a:p>
          <a:endParaRPr lang="en-GB" sz="1200" b="1">
            <a:solidFill>
              <a:schemeClr val="tx1"/>
            </a:solidFill>
            <a:latin typeface="+mn-lt"/>
          </a:endParaRPr>
        </a:p>
      </dgm:t>
    </dgm:pt>
    <dgm:pt modelId="{FDF015CE-2C49-497B-A7DE-78AA58A70CFC}" type="sibTrans" cxnId="{5F48625D-442A-44AD-8675-4FAB33BCEB8C}">
      <dgm:prSet/>
      <dgm:spPr/>
      <dgm:t>
        <a:bodyPr/>
        <a:lstStyle/>
        <a:p>
          <a:endParaRPr lang="en-GB" sz="1200" b="1">
            <a:solidFill>
              <a:schemeClr val="tx1"/>
            </a:solidFill>
            <a:latin typeface="+mn-lt"/>
          </a:endParaRPr>
        </a:p>
      </dgm:t>
    </dgm:pt>
    <dgm:pt modelId="{2D2F8095-D40E-469C-9082-6999A2B4EE35}">
      <dgm:prSet phldrT="[Text]" custT="1"/>
      <dgm:spPr>
        <a:solidFill>
          <a:srgbClr val="F25454"/>
        </a:solidFill>
        <a:scene3d>
          <a:camera prst="orthographicFront"/>
          <a:lightRig rig="chilly" dir="t"/>
        </a:scene3d>
        <a:sp3d>
          <a:bevelT/>
        </a:sp3d>
      </dgm:spPr>
      <dgm:t>
        <a:bodyPr/>
        <a:lstStyle/>
        <a:p>
          <a:r>
            <a:rPr lang="en-GB" sz="1800" b="1">
              <a:solidFill>
                <a:schemeClr val="tx1"/>
              </a:solidFill>
              <a:latin typeface="+mn-lt"/>
            </a:rPr>
            <a:t>Oxygen Therapy</a:t>
          </a:r>
        </a:p>
      </dgm:t>
    </dgm:pt>
    <dgm:pt modelId="{2CA168F7-1A68-47A7-A7E6-F57A55A222C5}" type="parTrans" cxnId="{9080AA83-9069-40ED-A98D-315F31121055}">
      <dgm:prSet/>
      <dgm:spPr/>
      <dgm:t>
        <a:bodyPr/>
        <a:lstStyle/>
        <a:p>
          <a:endParaRPr lang="en-GB" sz="1200" b="1">
            <a:solidFill>
              <a:schemeClr val="tx1"/>
            </a:solidFill>
            <a:latin typeface="+mn-lt"/>
          </a:endParaRPr>
        </a:p>
      </dgm:t>
    </dgm:pt>
    <dgm:pt modelId="{FE5ECF51-0366-4E31-BB71-8E1F232BAFFF}" type="sibTrans" cxnId="{9080AA83-9069-40ED-A98D-315F31121055}">
      <dgm:prSet/>
      <dgm:spPr/>
      <dgm:t>
        <a:bodyPr/>
        <a:lstStyle/>
        <a:p>
          <a:endParaRPr lang="en-GB" sz="1200" b="1">
            <a:solidFill>
              <a:schemeClr val="tx1"/>
            </a:solidFill>
            <a:latin typeface="+mn-lt"/>
          </a:endParaRPr>
        </a:p>
      </dgm:t>
    </dgm:pt>
    <dgm:pt modelId="{E05DE4DE-7DE0-4F7A-A366-CE4945BCBCA5}">
      <dgm:prSet phldrT="[Text]" custT="1"/>
      <dgm:spPr>
        <a:gradFill rotWithShape="0">
          <a:gsLst>
            <a:gs pos="0">
              <a:srgbClr val="FFFF00"/>
            </a:gs>
            <a:gs pos="43000">
              <a:srgbClr val="FFFF00"/>
            </a:gs>
            <a:gs pos="78000">
              <a:srgbClr val="00B050"/>
            </a:gs>
            <a:gs pos="100000">
              <a:srgbClr val="00B050"/>
            </a:gs>
          </a:gsLst>
          <a:lin ang="5400000" scaled="1"/>
        </a:gradFill>
        <a:scene3d>
          <a:camera prst="orthographicFront"/>
          <a:lightRig rig="chilly" dir="t"/>
        </a:scene3d>
        <a:sp3d>
          <a:bevelT/>
        </a:sp3d>
      </dgm:spPr>
      <dgm:t>
        <a:bodyPr/>
        <a:lstStyle/>
        <a:p>
          <a:r>
            <a:rPr lang="en-GB" sz="1800" b="1">
              <a:solidFill>
                <a:schemeClr val="tx1"/>
              </a:solidFill>
              <a:latin typeface="+mn-lt"/>
            </a:rPr>
            <a:t>Isolation</a:t>
          </a:r>
        </a:p>
      </dgm:t>
    </dgm:pt>
    <dgm:pt modelId="{8DEE280B-0783-462C-8FD8-7C7B7E244E2D}" type="parTrans" cxnId="{AE514633-AFAC-4A39-B96A-91465B8C60FC}">
      <dgm:prSet/>
      <dgm:spPr/>
      <dgm:t>
        <a:bodyPr/>
        <a:lstStyle/>
        <a:p>
          <a:endParaRPr lang="en-GB" sz="1200" b="1">
            <a:solidFill>
              <a:schemeClr val="tx1"/>
            </a:solidFill>
            <a:latin typeface="+mn-lt"/>
          </a:endParaRPr>
        </a:p>
      </dgm:t>
    </dgm:pt>
    <dgm:pt modelId="{B9F76F2B-BCCB-450C-9398-FBA1DE9327E5}" type="sibTrans" cxnId="{AE514633-AFAC-4A39-B96A-91465B8C60FC}">
      <dgm:prSet/>
      <dgm:spPr/>
      <dgm:t>
        <a:bodyPr/>
        <a:lstStyle/>
        <a:p>
          <a:endParaRPr lang="en-GB" sz="1200" b="1">
            <a:solidFill>
              <a:schemeClr val="tx1"/>
            </a:solidFill>
            <a:latin typeface="+mn-lt"/>
          </a:endParaRPr>
        </a:p>
      </dgm:t>
    </dgm:pt>
    <dgm:pt modelId="{1093BD80-13EE-4AED-A473-5DA229143301}" type="pres">
      <dgm:prSet presAssocID="{028734AE-C547-41F0-A777-9A4FCFBAEA65}" presName="Name0" presStyleCnt="0">
        <dgm:presLayoutVars>
          <dgm:dir/>
          <dgm:animLvl val="lvl"/>
          <dgm:resizeHandles val="exact"/>
        </dgm:presLayoutVars>
      </dgm:prSet>
      <dgm:spPr/>
    </dgm:pt>
    <dgm:pt modelId="{FD1530A7-97FF-403A-9869-69F4D7B4E4D8}" type="pres">
      <dgm:prSet presAssocID="{EEA25D01-DDF8-4230-91B7-38822F037B46}" presName="Name8" presStyleCnt="0"/>
      <dgm:spPr>
        <a:scene3d>
          <a:camera prst="orthographicFront"/>
          <a:lightRig rig="chilly" dir="t"/>
        </a:scene3d>
        <a:sp3d prstMaterial="softEdge">
          <a:bevelT/>
        </a:sp3d>
      </dgm:spPr>
    </dgm:pt>
    <dgm:pt modelId="{EDF32FFF-FB6F-4F07-B059-277BC0675D62}" type="pres">
      <dgm:prSet presAssocID="{EEA25D01-DDF8-4230-91B7-38822F037B46}" presName="level" presStyleLbl="node1" presStyleIdx="0" presStyleCnt="3" custScaleY="38145">
        <dgm:presLayoutVars>
          <dgm:chMax val="1"/>
          <dgm:bulletEnabled val="1"/>
        </dgm:presLayoutVars>
      </dgm:prSet>
      <dgm:spPr/>
    </dgm:pt>
    <dgm:pt modelId="{B2D22770-17CD-4988-ABAB-64CB109D134C}" type="pres">
      <dgm:prSet presAssocID="{EEA25D01-DDF8-4230-91B7-38822F037B46}" presName="levelTx" presStyleLbl="revTx" presStyleIdx="0" presStyleCnt="0">
        <dgm:presLayoutVars>
          <dgm:chMax val="1"/>
          <dgm:bulletEnabled val="1"/>
        </dgm:presLayoutVars>
      </dgm:prSet>
      <dgm:spPr/>
    </dgm:pt>
    <dgm:pt modelId="{71B30C16-DB1D-4061-8B1A-7C3E85035576}" type="pres">
      <dgm:prSet presAssocID="{2D2F8095-D40E-469C-9082-6999A2B4EE35}" presName="Name8" presStyleCnt="0"/>
      <dgm:spPr>
        <a:scene3d>
          <a:camera prst="orthographicFront"/>
          <a:lightRig rig="chilly" dir="t"/>
        </a:scene3d>
        <a:sp3d prstMaterial="softEdge">
          <a:bevelT/>
        </a:sp3d>
      </dgm:spPr>
    </dgm:pt>
    <dgm:pt modelId="{720825C1-4412-4FDB-BE4C-0C1EDF552FEA}" type="pres">
      <dgm:prSet presAssocID="{2D2F8095-D40E-469C-9082-6999A2B4EE35}" presName="level" presStyleLbl="node1" presStyleIdx="1" presStyleCnt="3" custScaleY="43461">
        <dgm:presLayoutVars>
          <dgm:chMax val="1"/>
          <dgm:bulletEnabled val="1"/>
        </dgm:presLayoutVars>
      </dgm:prSet>
      <dgm:spPr/>
    </dgm:pt>
    <dgm:pt modelId="{173A278E-8B2E-49B5-81FC-833429A1CF8F}" type="pres">
      <dgm:prSet presAssocID="{2D2F8095-D40E-469C-9082-6999A2B4EE35}" presName="levelTx" presStyleLbl="revTx" presStyleIdx="0" presStyleCnt="0">
        <dgm:presLayoutVars>
          <dgm:chMax val="1"/>
          <dgm:bulletEnabled val="1"/>
        </dgm:presLayoutVars>
      </dgm:prSet>
      <dgm:spPr/>
    </dgm:pt>
    <dgm:pt modelId="{165EDA88-2811-4B06-8A52-C18DFFAEFEEE}" type="pres">
      <dgm:prSet presAssocID="{E05DE4DE-7DE0-4F7A-A366-CE4945BCBCA5}" presName="Name8" presStyleCnt="0"/>
      <dgm:spPr>
        <a:scene3d>
          <a:camera prst="orthographicFront"/>
          <a:lightRig rig="chilly" dir="t"/>
        </a:scene3d>
        <a:sp3d prstMaterial="softEdge">
          <a:bevelT/>
        </a:sp3d>
      </dgm:spPr>
    </dgm:pt>
    <dgm:pt modelId="{FB0F98A3-C766-418D-B695-3C45C8E80CD4}" type="pres">
      <dgm:prSet presAssocID="{E05DE4DE-7DE0-4F7A-A366-CE4945BCBCA5}" presName="level" presStyleLbl="node1" presStyleIdx="2" presStyleCnt="3">
        <dgm:presLayoutVars>
          <dgm:chMax val="1"/>
          <dgm:bulletEnabled val="1"/>
        </dgm:presLayoutVars>
      </dgm:prSet>
      <dgm:spPr/>
    </dgm:pt>
    <dgm:pt modelId="{913C7B28-B9E2-4AC1-A7FB-6A655D8141B4}" type="pres">
      <dgm:prSet presAssocID="{E05DE4DE-7DE0-4F7A-A366-CE4945BCBCA5}" presName="levelTx" presStyleLbl="revTx" presStyleIdx="0" presStyleCnt="0">
        <dgm:presLayoutVars>
          <dgm:chMax val="1"/>
          <dgm:bulletEnabled val="1"/>
        </dgm:presLayoutVars>
      </dgm:prSet>
      <dgm:spPr/>
    </dgm:pt>
  </dgm:ptLst>
  <dgm:cxnLst>
    <dgm:cxn modelId="{AE514633-AFAC-4A39-B96A-91465B8C60FC}" srcId="{028734AE-C547-41F0-A777-9A4FCFBAEA65}" destId="{E05DE4DE-7DE0-4F7A-A366-CE4945BCBCA5}" srcOrd="2" destOrd="0" parTransId="{8DEE280B-0783-462C-8FD8-7C7B7E244E2D}" sibTransId="{B9F76F2B-BCCB-450C-9398-FBA1DE9327E5}"/>
    <dgm:cxn modelId="{5F48625D-442A-44AD-8675-4FAB33BCEB8C}" srcId="{028734AE-C547-41F0-A777-9A4FCFBAEA65}" destId="{EEA25D01-DDF8-4230-91B7-38822F037B46}" srcOrd="0" destOrd="0" parTransId="{CE963043-5236-467B-8A30-C92714AA61BF}" sibTransId="{FDF015CE-2C49-497B-A7DE-78AA58A70CFC}"/>
    <dgm:cxn modelId="{506A8D41-C4E8-4FBA-8ACA-FF1EEDCCF79A}" type="presOf" srcId="{2D2F8095-D40E-469C-9082-6999A2B4EE35}" destId="{720825C1-4412-4FDB-BE4C-0C1EDF552FEA}" srcOrd="0" destOrd="0" presId="urn:microsoft.com/office/officeart/2005/8/layout/pyramid3"/>
    <dgm:cxn modelId="{4B2A036A-9AA9-46B1-B892-55235D2F213D}" type="presOf" srcId="{EEA25D01-DDF8-4230-91B7-38822F037B46}" destId="{B2D22770-17CD-4988-ABAB-64CB109D134C}" srcOrd="1" destOrd="0" presId="urn:microsoft.com/office/officeart/2005/8/layout/pyramid3"/>
    <dgm:cxn modelId="{1B717E4F-FEA0-4A92-97E8-0D544FEA6026}" type="presOf" srcId="{028734AE-C547-41F0-A777-9A4FCFBAEA65}" destId="{1093BD80-13EE-4AED-A473-5DA229143301}" srcOrd="0" destOrd="0" presId="urn:microsoft.com/office/officeart/2005/8/layout/pyramid3"/>
    <dgm:cxn modelId="{2D980772-CC65-4559-B898-8E017822AA3B}" type="presOf" srcId="{EEA25D01-DDF8-4230-91B7-38822F037B46}" destId="{EDF32FFF-FB6F-4F07-B059-277BC0675D62}" srcOrd="0" destOrd="0" presId="urn:microsoft.com/office/officeart/2005/8/layout/pyramid3"/>
    <dgm:cxn modelId="{9080AA83-9069-40ED-A98D-315F31121055}" srcId="{028734AE-C547-41F0-A777-9A4FCFBAEA65}" destId="{2D2F8095-D40E-469C-9082-6999A2B4EE35}" srcOrd="1" destOrd="0" parTransId="{2CA168F7-1A68-47A7-A7E6-F57A55A222C5}" sibTransId="{FE5ECF51-0366-4E31-BB71-8E1F232BAFFF}"/>
    <dgm:cxn modelId="{154596A7-0E31-4798-9487-E22340D883A9}" type="presOf" srcId="{2D2F8095-D40E-469C-9082-6999A2B4EE35}" destId="{173A278E-8B2E-49B5-81FC-833429A1CF8F}" srcOrd="1" destOrd="0" presId="urn:microsoft.com/office/officeart/2005/8/layout/pyramid3"/>
    <dgm:cxn modelId="{74D13AB7-7014-4391-AFE3-5083323DE1D1}" type="presOf" srcId="{E05DE4DE-7DE0-4F7A-A366-CE4945BCBCA5}" destId="{FB0F98A3-C766-418D-B695-3C45C8E80CD4}" srcOrd="0" destOrd="0" presId="urn:microsoft.com/office/officeart/2005/8/layout/pyramid3"/>
    <dgm:cxn modelId="{3A4D06BE-75E1-4D91-875C-C1C374164DF5}" type="presOf" srcId="{E05DE4DE-7DE0-4F7A-A366-CE4945BCBCA5}" destId="{913C7B28-B9E2-4AC1-A7FB-6A655D8141B4}" srcOrd="1" destOrd="0" presId="urn:microsoft.com/office/officeart/2005/8/layout/pyramid3"/>
    <dgm:cxn modelId="{3DF81438-34CD-4718-B9C6-56A92AA352A1}" type="presParOf" srcId="{1093BD80-13EE-4AED-A473-5DA229143301}" destId="{FD1530A7-97FF-403A-9869-69F4D7B4E4D8}" srcOrd="0" destOrd="0" presId="urn:microsoft.com/office/officeart/2005/8/layout/pyramid3"/>
    <dgm:cxn modelId="{39533B01-4ABE-42A3-B96D-2234DAFC02F2}" type="presParOf" srcId="{FD1530A7-97FF-403A-9869-69F4D7B4E4D8}" destId="{EDF32FFF-FB6F-4F07-B059-277BC0675D62}" srcOrd="0" destOrd="0" presId="urn:microsoft.com/office/officeart/2005/8/layout/pyramid3"/>
    <dgm:cxn modelId="{846BEC8C-F1C2-49D0-A4C8-D02B6A6CDBF6}" type="presParOf" srcId="{FD1530A7-97FF-403A-9869-69F4D7B4E4D8}" destId="{B2D22770-17CD-4988-ABAB-64CB109D134C}" srcOrd="1" destOrd="0" presId="urn:microsoft.com/office/officeart/2005/8/layout/pyramid3"/>
    <dgm:cxn modelId="{CB578597-2E2F-405E-BBE8-8523E87EA984}" type="presParOf" srcId="{1093BD80-13EE-4AED-A473-5DA229143301}" destId="{71B30C16-DB1D-4061-8B1A-7C3E85035576}" srcOrd="1" destOrd="0" presId="urn:microsoft.com/office/officeart/2005/8/layout/pyramid3"/>
    <dgm:cxn modelId="{A5B072A0-4E8A-43C2-BDDA-C2BBC7D758D5}" type="presParOf" srcId="{71B30C16-DB1D-4061-8B1A-7C3E85035576}" destId="{720825C1-4412-4FDB-BE4C-0C1EDF552FEA}" srcOrd="0" destOrd="0" presId="urn:microsoft.com/office/officeart/2005/8/layout/pyramid3"/>
    <dgm:cxn modelId="{63989EC7-BF36-418B-8BEF-EB9D10DC7E78}" type="presParOf" srcId="{71B30C16-DB1D-4061-8B1A-7C3E85035576}" destId="{173A278E-8B2E-49B5-81FC-833429A1CF8F}" srcOrd="1" destOrd="0" presId="urn:microsoft.com/office/officeart/2005/8/layout/pyramid3"/>
    <dgm:cxn modelId="{AA3F7EFB-22E8-401D-8748-3CA31B3639FC}" type="presParOf" srcId="{1093BD80-13EE-4AED-A473-5DA229143301}" destId="{165EDA88-2811-4B06-8A52-C18DFFAEFEEE}" srcOrd="2" destOrd="0" presId="urn:microsoft.com/office/officeart/2005/8/layout/pyramid3"/>
    <dgm:cxn modelId="{A2161A41-6D86-4C9B-96A5-AFD94C77A4A3}" type="presParOf" srcId="{165EDA88-2811-4B06-8A52-C18DFFAEFEEE}" destId="{FB0F98A3-C766-418D-B695-3C45C8E80CD4}" srcOrd="0" destOrd="0" presId="urn:microsoft.com/office/officeart/2005/8/layout/pyramid3"/>
    <dgm:cxn modelId="{0BE063B8-4C4B-4FB5-AC52-27E7C2A00559}" type="presParOf" srcId="{165EDA88-2811-4B06-8A52-C18DFFAEFEEE}" destId="{913C7B28-B9E2-4AC1-A7FB-6A655D8141B4}"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734AE-C547-41F0-A777-9A4FCFBAEA65}" type="doc">
      <dgm:prSet loTypeId="urn:microsoft.com/office/officeart/2005/8/layout/pyramid1" loCatId="pyramid" qsTypeId="urn:microsoft.com/office/officeart/2005/8/quickstyle/simple3" qsCatId="simple" csTypeId="urn:microsoft.com/office/officeart/2005/8/colors/accent1_2" csCatId="accent1" phldr="1"/>
      <dgm:spPr/>
    </dgm:pt>
    <dgm:pt modelId="{EEA25D01-DDF8-4230-91B7-38822F037B46}">
      <dgm:prSet phldrT="[Text]" custT="1"/>
      <dgm:spPr>
        <a:solidFill>
          <a:srgbClr val="FF0000"/>
        </a:solidFill>
        <a:scene3d>
          <a:camera prst="orthographicFront"/>
          <a:lightRig rig="chilly" dir="t"/>
        </a:scene3d>
        <a:sp3d prstMaterial="plastic">
          <a:bevelT/>
        </a:sp3d>
      </dgm:spPr>
      <dgm:t>
        <a:bodyPr/>
        <a:lstStyle/>
        <a:p>
          <a:endParaRPr lang="en-GB" sz="1800" b="1" dirty="0"/>
        </a:p>
      </dgm:t>
    </dgm:pt>
    <dgm:pt modelId="{CE963043-5236-467B-8A30-C92714AA61BF}" type="parTrans" cxnId="{5F48625D-442A-44AD-8675-4FAB33BCEB8C}">
      <dgm:prSet/>
      <dgm:spPr/>
      <dgm:t>
        <a:bodyPr/>
        <a:lstStyle/>
        <a:p>
          <a:endParaRPr lang="en-GB" sz="1600" b="1"/>
        </a:p>
      </dgm:t>
    </dgm:pt>
    <dgm:pt modelId="{FDF015CE-2C49-497B-A7DE-78AA58A70CFC}" type="sibTrans" cxnId="{5F48625D-442A-44AD-8675-4FAB33BCEB8C}">
      <dgm:prSet/>
      <dgm:spPr/>
      <dgm:t>
        <a:bodyPr/>
        <a:lstStyle/>
        <a:p>
          <a:endParaRPr lang="en-GB" sz="1600" b="1"/>
        </a:p>
      </dgm:t>
    </dgm:pt>
    <dgm:pt modelId="{2D2F8095-D40E-469C-9082-6999A2B4EE35}">
      <dgm:prSet phldrT="[Text]" custT="1"/>
      <dgm:spPr>
        <a:solidFill>
          <a:srgbClr val="F25454"/>
        </a:solidFill>
        <a:scene3d>
          <a:camera prst="orthographicFront"/>
          <a:lightRig rig="threePt" dir="t"/>
        </a:scene3d>
        <a:sp3d>
          <a:bevelT/>
        </a:sp3d>
      </dgm:spPr>
      <dgm:t>
        <a:bodyPr/>
        <a:lstStyle/>
        <a:p>
          <a:r>
            <a:rPr lang="en-GB" sz="1600" b="1" dirty="0"/>
            <a:t>Severe</a:t>
          </a:r>
        </a:p>
      </dgm:t>
    </dgm:pt>
    <dgm:pt modelId="{2CA168F7-1A68-47A7-A7E6-F57A55A222C5}" type="parTrans" cxnId="{9080AA83-9069-40ED-A98D-315F31121055}">
      <dgm:prSet/>
      <dgm:spPr/>
      <dgm:t>
        <a:bodyPr/>
        <a:lstStyle/>
        <a:p>
          <a:endParaRPr lang="en-GB" sz="1600" b="1"/>
        </a:p>
      </dgm:t>
    </dgm:pt>
    <dgm:pt modelId="{FE5ECF51-0366-4E31-BB71-8E1F232BAFFF}" type="sibTrans" cxnId="{9080AA83-9069-40ED-A98D-315F31121055}">
      <dgm:prSet/>
      <dgm:spPr/>
      <dgm:t>
        <a:bodyPr/>
        <a:lstStyle/>
        <a:p>
          <a:endParaRPr lang="en-GB" sz="1600" b="1"/>
        </a:p>
      </dgm:t>
    </dgm:pt>
    <dgm:pt modelId="{E05DE4DE-7DE0-4F7A-A366-CE4945BCBCA5}">
      <dgm:prSet phldrT="[Text]" custT="1"/>
      <dgm:spPr>
        <a:solidFill>
          <a:srgbClr val="00B050"/>
        </a:solidFill>
        <a:scene3d>
          <a:camera prst="orthographicFront"/>
          <a:lightRig rig="threePt" dir="t"/>
        </a:scene3d>
        <a:sp3d>
          <a:bevelT/>
        </a:sp3d>
      </dgm:spPr>
      <dgm:t>
        <a:bodyPr/>
        <a:lstStyle/>
        <a:p>
          <a:r>
            <a:rPr lang="en-GB" sz="1800" b="1"/>
            <a:t>Mild</a:t>
          </a:r>
        </a:p>
      </dgm:t>
    </dgm:pt>
    <dgm:pt modelId="{8DEE280B-0783-462C-8FD8-7C7B7E244E2D}" type="parTrans" cxnId="{AE514633-AFAC-4A39-B96A-91465B8C60FC}">
      <dgm:prSet/>
      <dgm:spPr/>
      <dgm:t>
        <a:bodyPr/>
        <a:lstStyle/>
        <a:p>
          <a:endParaRPr lang="en-GB" sz="1600" b="1"/>
        </a:p>
      </dgm:t>
    </dgm:pt>
    <dgm:pt modelId="{B9F76F2B-BCCB-450C-9398-FBA1DE9327E5}" type="sibTrans" cxnId="{AE514633-AFAC-4A39-B96A-91465B8C60FC}">
      <dgm:prSet/>
      <dgm:spPr/>
      <dgm:t>
        <a:bodyPr/>
        <a:lstStyle/>
        <a:p>
          <a:endParaRPr lang="en-GB" sz="1600" b="1"/>
        </a:p>
      </dgm:t>
    </dgm:pt>
    <dgm:pt modelId="{9D08B05A-2646-48FE-BA55-31C196BE5A65}">
      <dgm:prSet phldrT="[Text]" custT="1"/>
      <dgm:spPr>
        <a:solidFill>
          <a:srgbClr val="FFFF00"/>
        </a:solidFill>
        <a:scene3d>
          <a:camera prst="orthographicFront"/>
          <a:lightRig rig="threePt" dir="t"/>
        </a:scene3d>
        <a:sp3d>
          <a:bevelT/>
        </a:sp3d>
      </dgm:spPr>
      <dgm:t>
        <a:bodyPr/>
        <a:lstStyle/>
        <a:p>
          <a:r>
            <a:rPr lang="en-GB" sz="1800" b="1" dirty="0"/>
            <a:t>Moderate</a:t>
          </a:r>
        </a:p>
      </dgm:t>
    </dgm:pt>
    <dgm:pt modelId="{42B9CF8A-7224-44FC-BC36-55608B21BCF5}" type="parTrans" cxnId="{672A411A-983C-4A16-95F4-3C0CE05162A6}">
      <dgm:prSet/>
      <dgm:spPr/>
      <dgm:t>
        <a:bodyPr/>
        <a:lstStyle/>
        <a:p>
          <a:endParaRPr lang="en-GB" sz="1600" b="1"/>
        </a:p>
      </dgm:t>
    </dgm:pt>
    <dgm:pt modelId="{AF5ABDE7-5F89-4BF5-9028-B8312500F5AC}" type="sibTrans" cxnId="{672A411A-983C-4A16-95F4-3C0CE05162A6}">
      <dgm:prSet/>
      <dgm:spPr/>
      <dgm:t>
        <a:bodyPr/>
        <a:lstStyle/>
        <a:p>
          <a:endParaRPr lang="en-GB" sz="1600" b="1"/>
        </a:p>
      </dgm:t>
    </dgm:pt>
    <dgm:pt modelId="{DB44CA26-79DB-4A13-B478-5A09CF952B16}" type="pres">
      <dgm:prSet presAssocID="{028734AE-C547-41F0-A777-9A4FCFBAEA65}" presName="Name0" presStyleCnt="0">
        <dgm:presLayoutVars>
          <dgm:dir/>
          <dgm:animLvl val="lvl"/>
          <dgm:resizeHandles val="exact"/>
        </dgm:presLayoutVars>
      </dgm:prSet>
      <dgm:spPr/>
    </dgm:pt>
    <dgm:pt modelId="{F7841B40-EA57-4866-BA98-45DB3B2A53C6}" type="pres">
      <dgm:prSet presAssocID="{EEA25D01-DDF8-4230-91B7-38822F037B46}" presName="Name8" presStyleCnt="0"/>
      <dgm:spPr/>
    </dgm:pt>
    <dgm:pt modelId="{A6B6EB78-C8ED-449C-B68E-BB0515BE8092}" type="pres">
      <dgm:prSet presAssocID="{EEA25D01-DDF8-4230-91B7-38822F037B46}" presName="level" presStyleLbl="node1" presStyleIdx="0" presStyleCnt="4" custScaleX="104063" custScaleY="177812">
        <dgm:presLayoutVars>
          <dgm:chMax val="1"/>
          <dgm:bulletEnabled val="1"/>
        </dgm:presLayoutVars>
      </dgm:prSet>
      <dgm:spPr/>
    </dgm:pt>
    <dgm:pt modelId="{BEE2FEAD-CC6E-4C67-A8D9-5043D1D043AE}" type="pres">
      <dgm:prSet presAssocID="{EEA25D01-DDF8-4230-91B7-38822F037B46}" presName="levelTx" presStyleLbl="revTx" presStyleIdx="0" presStyleCnt="0">
        <dgm:presLayoutVars>
          <dgm:chMax val="1"/>
          <dgm:bulletEnabled val="1"/>
        </dgm:presLayoutVars>
      </dgm:prSet>
      <dgm:spPr/>
    </dgm:pt>
    <dgm:pt modelId="{9B46DA3D-B4A1-471B-BC82-A84C6F39575E}" type="pres">
      <dgm:prSet presAssocID="{2D2F8095-D40E-469C-9082-6999A2B4EE35}" presName="Name8" presStyleCnt="0"/>
      <dgm:spPr/>
    </dgm:pt>
    <dgm:pt modelId="{B288098B-ABFD-4ACE-9BE8-D04A6AF452A1}" type="pres">
      <dgm:prSet presAssocID="{2D2F8095-D40E-469C-9082-6999A2B4EE35}" presName="level" presStyleLbl="node1" presStyleIdx="1" presStyleCnt="4" custScaleY="214981">
        <dgm:presLayoutVars>
          <dgm:chMax val="1"/>
          <dgm:bulletEnabled val="1"/>
        </dgm:presLayoutVars>
      </dgm:prSet>
      <dgm:spPr/>
    </dgm:pt>
    <dgm:pt modelId="{6F524FAC-162D-4441-ACC1-F9BD9FAF9BD6}" type="pres">
      <dgm:prSet presAssocID="{2D2F8095-D40E-469C-9082-6999A2B4EE35}" presName="levelTx" presStyleLbl="revTx" presStyleIdx="0" presStyleCnt="0">
        <dgm:presLayoutVars>
          <dgm:chMax val="1"/>
          <dgm:bulletEnabled val="1"/>
        </dgm:presLayoutVars>
      </dgm:prSet>
      <dgm:spPr/>
    </dgm:pt>
    <dgm:pt modelId="{92923FCC-3C48-43DF-BEDF-93969DF09A8B}" type="pres">
      <dgm:prSet presAssocID="{9D08B05A-2646-48FE-BA55-31C196BE5A65}" presName="Name8" presStyleCnt="0"/>
      <dgm:spPr/>
    </dgm:pt>
    <dgm:pt modelId="{9EE88F6B-4A64-46E9-916A-04E8075FC6C9}" type="pres">
      <dgm:prSet presAssocID="{9D08B05A-2646-48FE-BA55-31C196BE5A65}" presName="level" presStyleLbl="node1" presStyleIdx="2" presStyleCnt="4" custScaleY="262093">
        <dgm:presLayoutVars>
          <dgm:chMax val="1"/>
          <dgm:bulletEnabled val="1"/>
        </dgm:presLayoutVars>
      </dgm:prSet>
      <dgm:spPr/>
    </dgm:pt>
    <dgm:pt modelId="{D02091E6-B256-43AA-9C76-1E9A654CB058}" type="pres">
      <dgm:prSet presAssocID="{9D08B05A-2646-48FE-BA55-31C196BE5A65}" presName="levelTx" presStyleLbl="revTx" presStyleIdx="0" presStyleCnt="0">
        <dgm:presLayoutVars>
          <dgm:chMax val="1"/>
          <dgm:bulletEnabled val="1"/>
        </dgm:presLayoutVars>
      </dgm:prSet>
      <dgm:spPr/>
    </dgm:pt>
    <dgm:pt modelId="{C3A9B9C4-92F7-4CC7-8CDC-380410644DCB}" type="pres">
      <dgm:prSet presAssocID="{E05DE4DE-7DE0-4F7A-A366-CE4945BCBCA5}" presName="Name8" presStyleCnt="0"/>
      <dgm:spPr/>
    </dgm:pt>
    <dgm:pt modelId="{0FCF9E4B-6EC3-439A-9F32-964D41A835CB}" type="pres">
      <dgm:prSet presAssocID="{E05DE4DE-7DE0-4F7A-A366-CE4945BCBCA5}" presName="level" presStyleLbl="node1" presStyleIdx="3" presStyleCnt="4" custScaleY="347393">
        <dgm:presLayoutVars>
          <dgm:chMax val="1"/>
          <dgm:bulletEnabled val="1"/>
        </dgm:presLayoutVars>
      </dgm:prSet>
      <dgm:spPr/>
    </dgm:pt>
    <dgm:pt modelId="{75E19DAB-4932-4849-97B5-3A733D490819}" type="pres">
      <dgm:prSet presAssocID="{E05DE4DE-7DE0-4F7A-A366-CE4945BCBCA5}" presName="levelTx" presStyleLbl="revTx" presStyleIdx="0" presStyleCnt="0">
        <dgm:presLayoutVars>
          <dgm:chMax val="1"/>
          <dgm:bulletEnabled val="1"/>
        </dgm:presLayoutVars>
      </dgm:prSet>
      <dgm:spPr/>
    </dgm:pt>
  </dgm:ptLst>
  <dgm:cxnLst>
    <dgm:cxn modelId="{8A45F209-31E2-4D54-8055-6FB3FACF1FF4}" type="presOf" srcId="{2D2F8095-D40E-469C-9082-6999A2B4EE35}" destId="{B288098B-ABFD-4ACE-9BE8-D04A6AF452A1}" srcOrd="0" destOrd="0" presId="urn:microsoft.com/office/officeart/2005/8/layout/pyramid1"/>
    <dgm:cxn modelId="{672A411A-983C-4A16-95F4-3C0CE05162A6}" srcId="{028734AE-C547-41F0-A777-9A4FCFBAEA65}" destId="{9D08B05A-2646-48FE-BA55-31C196BE5A65}" srcOrd="2" destOrd="0" parTransId="{42B9CF8A-7224-44FC-BC36-55608B21BCF5}" sibTransId="{AF5ABDE7-5F89-4BF5-9028-B8312500F5AC}"/>
    <dgm:cxn modelId="{C083EB21-7E2D-43DB-A275-F0E0C3A696C5}" type="presOf" srcId="{9D08B05A-2646-48FE-BA55-31C196BE5A65}" destId="{D02091E6-B256-43AA-9C76-1E9A654CB058}" srcOrd="1" destOrd="0" presId="urn:microsoft.com/office/officeart/2005/8/layout/pyramid1"/>
    <dgm:cxn modelId="{C9811F2A-9831-463A-A871-E72F19BB0AAF}" type="presOf" srcId="{9D08B05A-2646-48FE-BA55-31C196BE5A65}" destId="{9EE88F6B-4A64-46E9-916A-04E8075FC6C9}" srcOrd="0" destOrd="0" presId="urn:microsoft.com/office/officeart/2005/8/layout/pyramid1"/>
    <dgm:cxn modelId="{CE82EB2B-8087-432C-902E-06A0CFEE8097}" type="presOf" srcId="{2D2F8095-D40E-469C-9082-6999A2B4EE35}" destId="{6F524FAC-162D-4441-ACC1-F9BD9FAF9BD6}" srcOrd="1" destOrd="0" presId="urn:microsoft.com/office/officeart/2005/8/layout/pyramid1"/>
    <dgm:cxn modelId="{AE514633-AFAC-4A39-B96A-91465B8C60FC}" srcId="{028734AE-C547-41F0-A777-9A4FCFBAEA65}" destId="{E05DE4DE-7DE0-4F7A-A366-CE4945BCBCA5}" srcOrd="3" destOrd="0" parTransId="{8DEE280B-0783-462C-8FD8-7C7B7E244E2D}" sibTransId="{B9F76F2B-BCCB-450C-9398-FBA1DE9327E5}"/>
    <dgm:cxn modelId="{5F48625D-442A-44AD-8675-4FAB33BCEB8C}" srcId="{028734AE-C547-41F0-A777-9A4FCFBAEA65}" destId="{EEA25D01-DDF8-4230-91B7-38822F037B46}" srcOrd="0" destOrd="0" parTransId="{CE963043-5236-467B-8A30-C92714AA61BF}" sibTransId="{FDF015CE-2C49-497B-A7DE-78AA58A70CFC}"/>
    <dgm:cxn modelId="{F557BC65-52FB-47C2-BB5A-85A946502424}" type="presOf" srcId="{EEA25D01-DDF8-4230-91B7-38822F037B46}" destId="{A6B6EB78-C8ED-449C-B68E-BB0515BE8092}" srcOrd="0" destOrd="0" presId="urn:microsoft.com/office/officeart/2005/8/layout/pyramid1"/>
    <dgm:cxn modelId="{1A74F85A-2CA3-4434-99AB-73DECEBD19CA}" type="presOf" srcId="{E05DE4DE-7DE0-4F7A-A366-CE4945BCBCA5}" destId="{75E19DAB-4932-4849-97B5-3A733D490819}" srcOrd="1" destOrd="0" presId="urn:microsoft.com/office/officeart/2005/8/layout/pyramid1"/>
    <dgm:cxn modelId="{9080AA83-9069-40ED-A98D-315F31121055}" srcId="{028734AE-C547-41F0-A777-9A4FCFBAEA65}" destId="{2D2F8095-D40E-469C-9082-6999A2B4EE35}" srcOrd="1" destOrd="0" parTransId="{2CA168F7-1A68-47A7-A7E6-F57A55A222C5}" sibTransId="{FE5ECF51-0366-4E31-BB71-8E1F232BAFFF}"/>
    <dgm:cxn modelId="{BECEF987-3CAD-49F0-AE1A-5B11D5097E37}" type="presOf" srcId="{EEA25D01-DDF8-4230-91B7-38822F037B46}" destId="{BEE2FEAD-CC6E-4C67-A8D9-5043D1D043AE}" srcOrd="1" destOrd="0" presId="urn:microsoft.com/office/officeart/2005/8/layout/pyramid1"/>
    <dgm:cxn modelId="{7C9EA9C1-C19B-4AFD-A93D-33E1F5EF0061}" type="presOf" srcId="{028734AE-C547-41F0-A777-9A4FCFBAEA65}" destId="{DB44CA26-79DB-4A13-B478-5A09CF952B16}" srcOrd="0" destOrd="0" presId="urn:microsoft.com/office/officeart/2005/8/layout/pyramid1"/>
    <dgm:cxn modelId="{0ED32DE0-616B-4A07-86D6-F8FAEA1A6BB7}" type="presOf" srcId="{E05DE4DE-7DE0-4F7A-A366-CE4945BCBCA5}" destId="{0FCF9E4B-6EC3-439A-9F32-964D41A835CB}" srcOrd="0" destOrd="0" presId="urn:microsoft.com/office/officeart/2005/8/layout/pyramid1"/>
    <dgm:cxn modelId="{4239E2CB-9C70-4DCC-AB2F-5712D79DC224}" type="presParOf" srcId="{DB44CA26-79DB-4A13-B478-5A09CF952B16}" destId="{F7841B40-EA57-4866-BA98-45DB3B2A53C6}" srcOrd="0" destOrd="0" presId="urn:microsoft.com/office/officeart/2005/8/layout/pyramid1"/>
    <dgm:cxn modelId="{D07C7F28-B873-44E2-918E-8F3342923E1C}" type="presParOf" srcId="{F7841B40-EA57-4866-BA98-45DB3B2A53C6}" destId="{A6B6EB78-C8ED-449C-B68E-BB0515BE8092}" srcOrd="0" destOrd="0" presId="urn:microsoft.com/office/officeart/2005/8/layout/pyramid1"/>
    <dgm:cxn modelId="{3B252C8A-59C3-4FC7-B468-492E6EAE17D4}" type="presParOf" srcId="{F7841B40-EA57-4866-BA98-45DB3B2A53C6}" destId="{BEE2FEAD-CC6E-4C67-A8D9-5043D1D043AE}" srcOrd="1" destOrd="0" presId="urn:microsoft.com/office/officeart/2005/8/layout/pyramid1"/>
    <dgm:cxn modelId="{00456CEA-BCC6-42C2-B725-7E737527ED8D}" type="presParOf" srcId="{DB44CA26-79DB-4A13-B478-5A09CF952B16}" destId="{9B46DA3D-B4A1-471B-BC82-A84C6F39575E}" srcOrd="1" destOrd="0" presId="urn:microsoft.com/office/officeart/2005/8/layout/pyramid1"/>
    <dgm:cxn modelId="{BC1C52C0-4E61-4AB3-9328-895AEED22022}" type="presParOf" srcId="{9B46DA3D-B4A1-471B-BC82-A84C6F39575E}" destId="{B288098B-ABFD-4ACE-9BE8-D04A6AF452A1}" srcOrd="0" destOrd="0" presId="urn:microsoft.com/office/officeart/2005/8/layout/pyramid1"/>
    <dgm:cxn modelId="{5F8F4992-716A-4EFE-86C7-14760025F6A9}" type="presParOf" srcId="{9B46DA3D-B4A1-471B-BC82-A84C6F39575E}" destId="{6F524FAC-162D-4441-ACC1-F9BD9FAF9BD6}" srcOrd="1" destOrd="0" presId="urn:microsoft.com/office/officeart/2005/8/layout/pyramid1"/>
    <dgm:cxn modelId="{18627FFB-BA03-451C-8547-0434E43315FD}" type="presParOf" srcId="{DB44CA26-79DB-4A13-B478-5A09CF952B16}" destId="{92923FCC-3C48-43DF-BEDF-93969DF09A8B}" srcOrd="2" destOrd="0" presId="urn:microsoft.com/office/officeart/2005/8/layout/pyramid1"/>
    <dgm:cxn modelId="{E1F8B9FB-F4C3-417F-9C9B-BEB5A4854E37}" type="presParOf" srcId="{92923FCC-3C48-43DF-BEDF-93969DF09A8B}" destId="{9EE88F6B-4A64-46E9-916A-04E8075FC6C9}" srcOrd="0" destOrd="0" presId="urn:microsoft.com/office/officeart/2005/8/layout/pyramid1"/>
    <dgm:cxn modelId="{B199C4C4-5BE3-4256-AAFC-6AD462DD66E7}" type="presParOf" srcId="{92923FCC-3C48-43DF-BEDF-93969DF09A8B}" destId="{D02091E6-B256-43AA-9C76-1E9A654CB058}" srcOrd="1" destOrd="0" presId="urn:microsoft.com/office/officeart/2005/8/layout/pyramid1"/>
    <dgm:cxn modelId="{383439AD-1FD4-4236-8DFA-DE22AFDA0CB3}" type="presParOf" srcId="{DB44CA26-79DB-4A13-B478-5A09CF952B16}" destId="{C3A9B9C4-92F7-4CC7-8CDC-380410644DCB}" srcOrd="3" destOrd="0" presId="urn:microsoft.com/office/officeart/2005/8/layout/pyramid1"/>
    <dgm:cxn modelId="{B9B0F47D-CDF5-4E02-A7BC-992F77A54AA9}" type="presParOf" srcId="{C3A9B9C4-92F7-4CC7-8CDC-380410644DCB}" destId="{0FCF9E4B-6EC3-439A-9F32-964D41A835CB}" srcOrd="0" destOrd="0" presId="urn:microsoft.com/office/officeart/2005/8/layout/pyramid1"/>
    <dgm:cxn modelId="{207A30CD-FDF1-4FD2-A3F2-7642ABBBBD5A}" type="presParOf" srcId="{C3A9B9C4-92F7-4CC7-8CDC-380410644DCB}" destId="{75E19DAB-4932-4849-97B5-3A733D49081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734AE-C547-41F0-A777-9A4FCFBAEA65}" type="doc">
      <dgm:prSet loTypeId="urn:microsoft.com/office/officeart/2005/8/layout/pyramid3" loCatId="pyramid" qsTypeId="urn:microsoft.com/office/officeart/2005/8/quickstyle/simple3" qsCatId="simple" csTypeId="urn:microsoft.com/office/officeart/2005/8/colors/accent1_2" csCatId="accent1" phldr="1"/>
      <dgm:spPr>
        <a:scene3d>
          <a:camera prst="orthographicFront"/>
          <a:lightRig rig="chilly" dir="t"/>
        </a:scene3d>
      </dgm:spPr>
    </dgm:pt>
    <dgm:pt modelId="{EEA25D01-DDF8-4230-91B7-38822F037B46}">
      <dgm:prSet phldrT="[Text]" custT="1"/>
      <dgm:spPr>
        <a:solidFill>
          <a:srgbClr val="FF0000"/>
        </a:solidFill>
        <a:scene3d>
          <a:camera prst="orthographicFront"/>
          <a:lightRig rig="chilly" dir="t"/>
        </a:scene3d>
        <a:sp3d>
          <a:bevelT/>
        </a:sp3d>
      </dgm:spPr>
      <dgm:t>
        <a:bodyPr/>
        <a:lstStyle/>
        <a:p>
          <a:r>
            <a:rPr lang="en-GB" sz="1800" b="1" dirty="0">
              <a:solidFill>
                <a:schemeClr val="tx1"/>
              </a:solidFill>
              <a:latin typeface="+mn-lt"/>
            </a:rPr>
            <a:t>Mechanical Ventilation</a:t>
          </a:r>
        </a:p>
      </dgm:t>
    </dgm:pt>
    <dgm:pt modelId="{CE963043-5236-467B-8A30-C92714AA61BF}" type="parTrans" cxnId="{5F48625D-442A-44AD-8675-4FAB33BCEB8C}">
      <dgm:prSet/>
      <dgm:spPr/>
      <dgm:t>
        <a:bodyPr/>
        <a:lstStyle/>
        <a:p>
          <a:endParaRPr lang="en-GB" sz="1200" b="1">
            <a:solidFill>
              <a:schemeClr val="tx1"/>
            </a:solidFill>
            <a:latin typeface="+mn-lt"/>
          </a:endParaRPr>
        </a:p>
      </dgm:t>
    </dgm:pt>
    <dgm:pt modelId="{FDF015CE-2C49-497B-A7DE-78AA58A70CFC}" type="sibTrans" cxnId="{5F48625D-442A-44AD-8675-4FAB33BCEB8C}">
      <dgm:prSet/>
      <dgm:spPr/>
      <dgm:t>
        <a:bodyPr/>
        <a:lstStyle/>
        <a:p>
          <a:endParaRPr lang="en-GB" sz="1200" b="1">
            <a:solidFill>
              <a:schemeClr val="tx1"/>
            </a:solidFill>
            <a:latin typeface="+mn-lt"/>
          </a:endParaRPr>
        </a:p>
      </dgm:t>
    </dgm:pt>
    <dgm:pt modelId="{2D2F8095-D40E-469C-9082-6999A2B4EE35}">
      <dgm:prSet phldrT="[Text]" custT="1"/>
      <dgm:spPr>
        <a:solidFill>
          <a:srgbClr val="F25454"/>
        </a:solidFill>
        <a:scene3d>
          <a:camera prst="orthographicFront"/>
          <a:lightRig rig="chilly" dir="t"/>
        </a:scene3d>
        <a:sp3d>
          <a:bevelT/>
        </a:sp3d>
      </dgm:spPr>
      <dgm:t>
        <a:bodyPr/>
        <a:lstStyle/>
        <a:p>
          <a:r>
            <a:rPr lang="en-GB" sz="1800" b="1">
              <a:solidFill>
                <a:schemeClr val="tx1"/>
              </a:solidFill>
              <a:latin typeface="+mn-lt"/>
            </a:rPr>
            <a:t>Oxygen Therapy</a:t>
          </a:r>
        </a:p>
      </dgm:t>
    </dgm:pt>
    <dgm:pt modelId="{2CA168F7-1A68-47A7-A7E6-F57A55A222C5}" type="parTrans" cxnId="{9080AA83-9069-40ED-A98D-315F31121055}">
      <dgm:prSet/>
      <dgm:spPr/>
      <dgm:t>
        <a:bodyPr/>
        <a:lstStyle/>
        <a:p>
          <a:endParaRPr lang="en-GB" sz="1200" b="1">
            <a:solidFill>
              <a:schemeClr val="tx1"/>
            </a:solidFill>
            <a:latin typeface="+mn-lt"/>
          </a:endParaRPr>
        </a:p>
      </dgm:t>
    </dgm:pt>
    <dgm:pt modelId="{FE5ECF51-0366-4E31-BB71-8E1F232BAFFF}" type="sibTrans" cxnId="{9080AA83-9069-40ED-A98D-315F31121055}">
      <dgm:prSet/>
      <dgm:spPr/>
      <dgm:t>
        <a:bodyPr/>
        <a:lstStyle/>
        <a:p>
          <a:endParaRPr lang="en-GB" sz="1200" b="1">
            <a:solidFill>
              <a:schemeClr val="tx1"/>
            </a:solidFill>
            <a:latin typeface="+mn-lt"/>
          </a:endParaRPr>
        </a:p>
      </dgm:t>
    </dgm:pt>
    <dgm:pt modelId="{E05DE4DE-7DE0-4F7A-A366-CE4945BCBCA5}">
      <dgm:prSet phldrT="[Text]" custT="1"/>
      <dgm:spPr>
        <a:gradFill rotWithShape="0">
          <a:gsLst>
            <a:gs pos="0">
              <a:srgbClr val="FFFF00"/>
            </a:gs>
            <a:gs pos="43000">
              <a:srgbClr val="FFFF00"/>
            </a:gs>
            <a:gs pos="78000">
              <a:srgbClr val="00B050"/>
            </a:gs>
            <a:gs pos="100000">
              <a:srgbClr val="00B050"/>
            </a:gs>
          </a:gsLst>
          <a:lin ang="5400000" scaled="1"/>
        </a:gradFill>
        <a:scene3d>
          <a:camera prst="orthographicFront"/>
          <a:lightRig rig="chilly" dir="t"/>
        </a:scene3d>
        <a:sp3d>
          <a:bevelT/>
        </a:sp3d>
      </dgm:spPr>
      <dgm:t>
        <a:bodyPr/>
        <a:lstStyle/>
        <a:p>
          <a:r>
            <a:rPr lang="en-GB" sz="1800" b="1">
              <a:solidFill>
                <a:schemeClr val="tx1"/>
              </a:solidFill>
              <a:latin typeface="+mn-lt"/>
            </a:rPr>
            <a:t>Isolation</a:t>
          </a:r>
        </a:p>
      </dgm:t>
    </dgm:pt>
    <dgm:pt modelId="{8DEE280B-0783-462C-8FD8-7C7B7E244E2D}" type="parTrans" cxnId="{AE514633-AFAC-4A39-B96A-91465B8C60FC}">
      <dgm:prSet/>
      <dgm:spPr/>
      <dgm:t>
        <a:bodyPr/>
        <a:lstStyle/>
        <a:p>
          <a:endParaRPr lang="en-GB" sz="1200" b="1">
            <a:solidFill>
              <a:schemeClr val="tx1"/>
            </a:solidFill>
            <a:latin typeface="+mn-lt"/>
          </a:endParaRPr>
        </a:p>
      </dgm:t>
    </dgm:pt>
    <dgm:pt modelId="{B9F76F2B-BCCB-450C-9398-FBA1DE9327E5}" type="sibTrans" cxnId="{AE514633-AFAC-4A39-B96A-91465B8C60FC}">
      <dgm:prSet/>
      <dgm:spPr/>
      <dgm:t>
        <a:bodyPr/>
        <a:lstStyle/>
        <a:p>
          <a:endParaRPr lang="en-GB" sz="1200" b="1">
            <a:solidFill>
              <a:schemeClr val="tx1"/>
            </a:solidFill>
            <a:latin typeface="+mn-lt"/>
          </a:endParaRPr>
        </a:p>
      </dgm:t>
    </dgm:pt>
    <dgm:pt modelId="{1093BD80-13EE-4AED-A473-5DA229143301}" type="pres">
      <dgm:prSet presAssocID="{028734AE-C547-41F0-A777-9A4FCFBAEA65}" presName="Name0" presStyleCnt="0">
        <dgm:presLayoutVars>
          <dgm:dir/>
          <dgm:animLvl val="lvl"/>
          <dgm:resizeHandles val="exact"/>
        </dgm:presLayoutVars>
      </dgm:prSet>
      <dgm:spPr/>
    </dgm:pt>
    <dgm:pt modelId="{FD1530A7-97FF-403A-9869-69F4D7B4E4D8}" type="pres">
      <dgm:prSet presAssocID="{EEA25D01-DDF8-4230-91B7-38822F037B46}" presName="Name8" presStyleCnt="0"/>
      <dgm:spPr>
        <a:scene3d>
          <a:camera prst="orthographicFront"/>
          <a:lightRig rig="chilly" dir="t"/>
        </a:scene3d>
        <a:sp3d prstMaterial="softEdge">
          <a:bevelT/>
        </a:sp3d>
      </dgm:spPr>
    </dgm:pt>
    <dgm:pt modelId="{EDF32FFF-FB6F-4F07-B059-277BC0675D62}" type="pres">
      <dgm:prSet presAssocID="{EEA25D01-DDF8-4230-91B7-38822F037B46}" presName="level" presStyleLbl="node1" presStyleIdx="0" presStyleCnt="3" custScaleY="38145">
        <dgm:presLayoutVars>
          <dgm:chMax val="1"/>
          <dgm:bulletEnabled val="1"/>
        </dgm:presLayoutVars>
      </dgm:prSet>
      <dgm:spPr/>
    </dgm:pt>
    <dgm:pt modelId="{B2D22770-17CD-4988-ABAB-64CB109D134C}" type="pres">
      <dgm:prSet presAssocID="{EEA25D01-DDF8-4230-91B7-38822F037B46}" presName="levelTx" presStyleLbl="revTx" presStyleIdx="0" presStyleCnt="0">
        <dgm:presLayoutVars>
          <dgm:chMax val="1"/>
          <dgm:bulletEnabled val="1"/>
        </dgm:presLayoutVars>
      </dgm:prSet>
      <dgm:spPr/>
    </dgm:pt>
    <dgm:pt modelId="{71B30C16-DB1D-4061-8B1A-7C3E85035576}" type="pres">
      <dgm:prSet presAssocID="{2D2F8095-D40E-469C-9082-6999A2B4EE35}" presName="Name8" presStyleCnt="0"/>
      <dgm:spPr>
        <a:scene3d>
          <a:camera prst="orthographicFront"/>
          <a:lightRig rig="chilly" dir="t"/>
        </a:scene3d>
        <a:sp3d prstMaterial="softEdge">
          <a:bevelT/>
        </a:sp3d>
      </dgm:spPr>
    </dgm:pt>
    <dgm:pt modelId="{720825C1-4412-4FDB-BE4C-0C1EDF552FEA}" type="pres">
      <dgm:prSet presAssocID="{2D2F8095-D40E-469C-9082-6999A2B4EE35}" presName="level" presStyleLbl="node1" presStyleIdx="1" presStyleCnt="3" custScaleY="43461">
        <dgm:presLayoutVars>
          <dgm:chMax val="1"/>
          <dgm:bulletEnabled val="1"/>
        </dgm:presLayoutVars>
      </dgm:prSet>
      <dgm:spPr/>
    </dgm:pt>
    <dgm:pt modelId="{173A278E-8B2E-49B5-81FC-833429A1CF8F}" type="pres">
      <dgm:prSet presAssocID="{2D2F8095-D40E-469C-9082-6999A2B4EE35}" presName="levelTx" presStyleLbl="revTx" presStyleIdx="0" presStyleCnt="0">
        <dgm:presLayoutVars>
          <dgm:chMax val="1"/>
          <dgm:bulletEnabled val="1"/>
        </dgm:presLayoutVars>
      </dgm:prSet>
      <dgm:spPr/>
    </dgm:pt>
    <dgm:pt modelId="{165EDA88-2811-4B06-8A52-C18DFFAEFEEE}" type="pres">
      <dgm:prSet presAssocID="{E05DE4DE-7DE0-4F7A-A366-CE4945BCBCA5}" presName="Name8" presStyleCnt="0"/>
      <dgm:spPr>
        <a:scene3d>
          <a:camera prst="orthographicFront"/>
          <a:lightRig rig="chilly" dir="t"/>
        </a:scene3d>
        <a:sp3d prstMaterial="softEdge">
          <a:bevelT/>
        </a:sp3d>
      </dgm:spPr>
    </dgm:pt>
    <dgm:pt modelId="{FB0F98A3-C766-418D-B695-3C45C8E80CD4}" type="pres">
      <dgm:prSet presAssocID="{E05DE4DE-7DE0-4F7A-A366-CE4945BCBCA5}" presName="level" presStyleLbl="node1" presStyleIdx="2" presStyleCnt="3">
        <dgm:presLayoutVars>
          <dgm:chMax val="1"/>
          <dgm:bulletEnabled val="1"/>
        </dgm:presLayoutVars>
      </dgm:prSet>
      <dgm:spPr/>
    </dgm:pt>
    <dgm:pt modelId="{913C7B28-B9E2-4AC1-A7FB-6A655D8141B4}" type="pres">
      <dgm:prSet presAssocID="{E05DE4DE-7DE0-4F7A-A366-CE4945BCBCA5}" presName="levelTx" presStyleLbl="revTx" presStyleIdx="0" presStyleCnt="0">
        <dgm:presLayoutVars>
          <dgm:chMax val="1"/>
          <dgm:bulletEnabled val="1"/>
        </dgm:presLayoutVars>
      </dgm:prSet>
      <dgm:spPr/>
    </dgm:pt>
  </dgm:ptLst>
  <dgm:cxnLst>
    <dgm:cxn modelId="{AE514633-AFAC-4A39-B96A-91465B8C60FC}" srcId="{028734AE-C547-41F0-A777-9A4FCFBAEA65}" destId="{E05DE4DE-7DE0-4F7A-A366-CE4945BCBCA5}" srcOrd="2" destOrd="0" parTransId="{8DEE280B-0783-462C-8FD8-7C7B7E244E2D}" sibTransId="{B9F76F2B-BCCB-450C-9398-FBA1DE9327E5}"/>
    <dgm:cxn modelId="{5F48625D-442A-44AD-8675-4FAB33BCEB8C}" srcId="{028734AE-C547-41F0-A777-9A4FCFBAEA65}" destId="{EEA25D01-DDF8-4230-91B7-38822F037B46}" srcOrd="0" destOrd="0" parTransId="{CE963043-5236-467B-8A30-C92714AA61BF}" sibTransId="{FDF015CE-2C49-497B-A7DE-78AA58A70CFC}"/>
    <dgm:cxn modelId="{506A8D41-C4E8-4FBA-8ACA-FF1EEDCCF79A}" type="presOf" srcId="{2D2F8095-D40E-469C-9082-6999A2B4EE35}" destId="{720825C1-4412-4FDB-BE4C-0C1EDF552FEA}" srcOrd="0" destOrd="0" presId="urn:microsoft.com/office/officeart/2005/8/layout/pyramid3"/>
    <dgm:cxn modelId="{4B2A036A-9AA9-46B1-B892-55235D2F213D}" type="presOf" srcId="{EEA25D01-DDF8-4230-91B7-38822F037B46}" destId="{B2D22770-17CD-4988-ABAB-64CB109D134C}" srcOrd="1" destOrd="0" presId="urn:microsoft.com/office/officeart/2005/8/layout/pyramid3"/>
    <dgm:cxn modelId="{1B717E4F-FEA0-4A92-97E8-0D544FEA6026}" type="presOf" srcId="{028734AE-C547-41F0-A777-9A4FCFBAEA65}" destId="{1093BD80-13EE-4AED-A473-5DA229143301}" srcOrd="0" destOrd="0" presId="urn:microsoft.com/office/officeart/2005/8/layout/pyramid3"/>
    <dgm:cxn modelId="{2D980772-CC65-4559-B898-8E017822AA3B}" type="presOf" srcId="{EEA25D01-DDF8-4230-91B7-38822F037B46}" destId="{EDF32FFF-FB6F-4F07-B059-277BC0675D62}" srcOrd="0" destOrd="0" presId="urn:microsoft.com/office/officeart/2005/8/layout/pyramid3"/>
    <dgm:cxn modelId="{9080AA83-9069-40ED-A98D-315F31121055}" srcId="{028734AE-C547-41F0-A777-9A4FCFBAEA65}" destId="{2D2F8095-D40E-469C-9082-6999A2B4EE35}" srcOrd="1" destOrd="0" parTransId="{2CA168F7-1A68-47A7-A7E6-F57A55A222C5}" sibTransId="{FE5ECF51-0366-4E31-BB71-8E1F232BAFFF}"/>
    <dgm:cxn modelId="{154596A7-0E31-4798-9487-E22340D883A9}" type="presOf" srcId="{2D2F8095-D40E-469C-9082-6999A2B4EE35}" destId="{173A278E-8B2E-49B5-81FC-833429A1CF8F}" srcOrd="1" destOrd="0" presId="urn:microsoft.com/office/officeart/2005/8/layout/pyramid3"/>
    <dgm:cxn modelId="{74D13AB7-7014-4391-AFE3-5083323DE1D1}" type="presOf" srcId="{E05DE4DE-7DE0-4F7A-A366-CE4945BCBCA5}" destId="{FB0F98A3-C766-418D-B695-3C45C8E80CD4}" srcOrd="0" destOrd="0" presId="urn:microsoft.com/office/officeart/2005/8/layout/pyramid3"/>
    <dgm:cxn modelId="{3A4D06BE-75E1-4D91-875C-C1C374164DF5}" type="presOf" srcId="{E05DE4DE-7DE0-4F7A-A366-CE4945BCBCA5}" destId="{913C7B28-B9E2-4AC1-A7FB-6A655D8141B4}" srcOrd="1" destOrd="0" presId="urn:microsoft.com/office/officeart/2005/8/layout/pyramid3"/>
    <dgm:cxn modelId="{3DF81438-34CD-4718-B9C6-56A92AA352A1}" type="presParOf" srcId="{1093BD80-13EE-4AED-A473-5DA229143301}" destId="{FD1530A7-97FF-403A-9869-69F4D7B4E4D8}" srcOrd="0" destOrd="0" presId="urn:microsoft.com/office/officeart/2005/8/layout/pyramid3"/>
    <dgm:cxn modelId="{39533B01-4ABE-42A3-B96D-2234DAFC02F2}" type="presParOf" srcId="{FD1530A7-97FF-403A-9869-69F4D7B4E4D8}" destId="{EDF32FFF-FB6F-4F07-B059-277BC0675D62}" srcOrd="0" destOrd="0" presId="urn:microsoft.com/office/officeart/2005/8/layout/pyramid3"/>
    <dgm:cxn modelId="{846BEC8C-F1C2-49D0-A4C8-D02B6A6CDBF6}" type="presParOf" srcId="{FD1530A7-97FF-403A-9869-69F4D7B4E4D8}" destId="{B2D22770-17CD-4988-ABAB-64CB109D134C}" srcOrd="1" destOrd="0" presId="urn:microsoft.com/office/officeart/2005/8/layout/pyramid3"/>
    <dgm:cxn modelId="{CB578597-2E2F-405E-BBE8-8523E87EA984}" type="presParOf" srcId="{1093BD80-13EE-4AED-A473-5DA229143301}" destId="{71B30C16-DB1D-4061-8B1A-7C3E85035576}" srcOrd="1" destOrd="0" presId="urn:microsoft.com/office/officeart/2005/8/layout/pyramid3"/>
    <dgm:cxn modelId="{A5B072A0-4E8A-43C2-BDDA-C2BBC7D758D5}" type="presParOf" srcId="{71B30C16-DB1D-4061-8B1A-7C3E85035576}" destId="{720825C1-4412-4FDB-BE4C-0C1EDF552FEA}" srcOrd="0" destOrd="0" presId="urn:microsoft.com/office/officeart/2005/8/layout/pyramid3"/>
    <dgm:cxn modelId="{63989EC7-BF36-418B-8BEF-EB9D10DC7E78}" type="presParOf" srcId="{71B30C16-DB1D-4061-8B1A-7C3E85035576}" destId="{173A278E-8B2E-49B5-81FC-833429A1CF8F}" srcOrd="1" destOrd="0" presId="urn:microsoft.com/office/officeart/2005/8/layout/pyramid3"/>
    <dgm:cxn modelId="{AA3F7EFB-22E8-401D-8748-3CA31B3639FC}" type="presParOf" srcId="{1093BD80-13EE-4AED-A473-5DA229143301}" destId="{165EDA88-2811-4B06-8A52-C18DFFAEFEEE}" srcOrd="2" destOrd="0" presId="urn:microsoft.com/office/officeart/2005/8/layout/pyramid3"/>
    <dgm:cxn modelId="{A2161A41-6D86-4C9B-96A5-AFD94C77A4A3}" type="presParOf" srcId="{165EDA88-2811-4B06-8A52-C18DFFAEFEEE}" destId="{FB0F98A3-C766-418D-B695-3C45C8E80CD4}" srcOrd="0" destOrd="0" presId="urn:microsoft.com/office/officeart/2005/8/layout/pyramid3"/>
    <dgm:cxn modelId="{0BE063B8-4C4B-4FB5-AC52-27E7C2A00559}" type="presParOf" srcId="{165EDA88-2811-4B06-8A52-C18DFFAEFEEE}" destId="{913C7B28-B9E2-4AC1-A7FB-6A655D8141B4}"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6EB78-C8ED-449C-B68E-BB0515BE8092}">
      <dsp:nvSpPr>
        <dsp:cNvPr id="0" name=""/>
        <dsp:cNvSpPr/>
      </dsp:nvSpPr>
      <dsp:spPr>
        <a:xfrm>
          <a:off x="1731577" y="0"/>
          <a:ext cx="746895" cy="650576"/>
        </a:xfrm>
        <a:prstGeom prst="trapezoid">
          <a:avLst>
            <a:gd name="adj" fmla="val 57403"/>
          </a:avLst>
        </a:prstGeom>
        <a:solidFill>
          <a:srgbClr val="FF0000"/>
        </a:solidFill>
        <a:ln>
          <a:noFill/>
        </a:ln>
        <a:effectLst>
          <a:outerShdw blurRad="40000" dist="20000" dir="5400000" rotWithShape="0">
            <a:srgbClr val="000000">
              <a:alpha val="38000"/>
            </a:srgbClr>
          </a:outerShdw>
        </a:effectLst>
        <a:scene3d>
          <a:camera prst="orthographicFront"/>
          <a:lightRig rig="chilly" dir="t"/>
        </a:scene3d>
        <a:sp3d prstMaterial="plastic">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Critical</a:t>
          </a:r>
        </a:p>
      </dsp:txBody>
      <dsp:txXfrm>
        <a:off x="1731577" y="0"/>
        <a:ext cx="746895" cy="650576"/>
      </dsp:txXfrm>
    </dsp:sp>
    <dsp:sp modelId="{B288098B-ABFD-4ACE-9BE8-D04A6AF452A1}">
      <dsp:nvSpPr>
        <dsp:cNvPr id="0" name=""/>
        <dsp:cNvSpPr/>
      </dsp:nvSpPr>
      <dsp:spPr>
        <a:xfrm>
          <a:off x="1280065" y="650576"/>
          <a:ext cx="1649918" cy="786569"/>
        </a:xfrm>
        <a:prstGeom prst="trapezoid">
          <a:avLst>
            <a:gd name="adj" fmla="val 57403"/>
          </a:avLst>
        </a:prstGeom>
        <a:solidFill>
          <a:srgbClr val="F25454"/>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Severe</a:t>
          </a:r>
        </a:p>
      </dsp:txBody>
      <dsp:txXfrm>
        <a:off x="1568801" y="650576"/>
        <a:ext cx="1072446" cy="786569"/>
      </dsp:txXfrm>
    </dsp:sp>
    <dsp:sp modelId="{9EE88F6B-4A64-46E9-916A-04E8075FC6C9}">
      <dsp:nvSpPr>
        <dsp:cNvPr id="0" name=""/>
        <dsp:cNvSpPr/>
      </dsp:nvSpPr>
      <dsp:spPr>
        <a:xfrm>
          <a:off x="729608" y="1437145"/>
          <a:ext cx="2750833" cy="958942"/>
        </a:xfrm>
        <a:prstGeom prst="trapezoid">
          <a:avLst>
            <a:gd name="adj" fmla="val 57403"/>
          </a:avLst>
        </a:prstGeom>
        <a:solidFill>
          <a:srgbClr val="FFFF00"/>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Moderate</a:t>
          </a:r>
        </a:p>
      </dsp:txBody>
      <dsp:txXfrm>
        <a:off x="1211004" y="1437145"/>
        <a:ext cx="1788041" cy="958942"/>
      </dsp:txXfrm>
    </dsp:sp>
    <dsp:sp modelId="{0FCF9E4B-6EC3-439A-9F32-964D41A835CB}">
      <dsp:nvSpPr>
        <dsp:cNvPr id="0" name=""/>
        <dsp:cNvSpPr/>
      </dsp:nvSpPr>
      <dsp:spPr>
        <a:xfrm>
          <a:off x="0" y="2396088"/>
          <a:ext cx="4210050" cy="1271036"/>
        </a:xfrm>
        <a:prstGeom prst="trapezoid">
          <a:avLst>
            <a:gd name="adj" fmla="val 57403"/>
          </a:avLst>
        </a:prstGeom>
        <a:solidFill>
          <a:srgbClr val="00B050"/>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Mild</a:t>
          </a:r>
        </a:p>
      </dsp:txBody>
      <dsp:txXfrm>
        <a:off x="736758" y="2396088"/>
        <a:ext cx="2736532" cy="1271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2FFF-FB6F-4F07-B059-277BC0675D62}">
      <dsp:nvSpPr>
        <dsp:cNvPr id="0" name=""/>
        <dsp:cNvSpPr/>
      </dsp:nvSpPr>
      <dsp:spPr>
        <a:xfrm rot="10800000">
          <a:off x="0" y="0"/>
          <a:ext cx="4210050" cy="770252"/>
        </a:xfrm>
        <a:prstGeom prst="trapezoid">
          <a:avLst>
            <a:gd name="adj" fmla="val 57403"/>
          </a:avLst>
        </a:prstGeom>
        <a:solidFill>
          <a:srgbClr val="FF0000"/>
        </a:solidFill>
        <a:ln>
          <a:noFill/>
        </a:ln>
        <a:effectLst>
          <a:outerShdw blurRad="40000" dist="20000" dir="5400000" rotWithShape="0">
            <a:srgbClr val="000000">
              <a:alpha val="38000"/>
            </a:srgbClr>
          </a:outerShdw>
        </a:effectLst>
        <a:scene3d>
          <a:camera prst="orthographicFront"/>
          <a:lightRig rig="chilly"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mn-lt"/>
            </a:rPr>
            <a:t>Mechanical Ventilation</a:t>
          </a:r>
        </a:p>
      </dsp:txBody>
      <dsp:txXfrm rot="-10800000">
        <a:off x="736758" y="0"/>
        <a:ext cx="2736532" cy="770252"/>
      </dsp:txXfrm>
    </dsp:sp>
    <dsp:sp modelId="{720825C1-4412-4FDB-BE4C-0C1EDF552FEA}">
      <dsp:nvSpPr>
        <dsp:cNvPr id="0" name=""/>
        <dsp:cNvSpPr/>
      </dsp:nvSpPr>
      <dsp:spPr>
        <a:xfrm rot="10800000">
          <a:off x="442144" y="770252"/>
          <a:ext cx="3325760" cy="877597"/>
        </a:xfrm>
        <a:prstGeom prst="trapezoid">
          <a:avLst>
            <a:gd name="adj" fmla="val 57403"/>
          </a:avLst>
        </a:prstGeom>
        <a:solidFill>
          <a:srgbClr val="F25454"/>
        </a:solidFill>
        <a:ln>
          <a:noFill/>
        </a:ln>
        <a:effectLst>
          <a:outerShdw blurRad="40000" dist="20000" dir="5400000" rotWithShape="0">
            <a:srgbClr val="000000">
              <a:alpha val="38000"/>
            </a:srgbClr>
          </a:outerShdw>
        </a:effectLst>
        <a:scene3d>
          <a:camera prst="orthographicFront"/>
          <a:lightRig rig="chilly"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mn-lt"/>
            </a:rPr>
            <a:t>Oxygen Therapy</a:t>
          </a:r>
        </a:p>
      </dsp:txBody>
      <dsp:txXfrm rot="-10800000">
        <a:off x="1024152" y="770252"/>
        <a:ext cx="2161744" cy="877597"/>
      </dsp:txXfrm>
    </dsp:sp>
    <dsp:sp modelId="{FB0F98A3-C766-418D-B695-3C45C8E80CD4}">
      <dsp:nvSpPr>
        <dsp:cNvPr id="0" name=""/>
        <dsp:cNvSpPr/>
      </dsp:nvSpPr>
      <dsp:spPr>
        <a:xfrm rot="10800000">
          <a:off x="945908" y="1647849"/>
          <a:ext cx="2318232" cy="2019275"/>
        </a:xfrm>
        <a:prstGeom prst="trapezoid">
          <a:avLst>
            <a:gd name="adj" fmla="val 57403"/>
          </a:avLst>
        </a:prstGeom>
        <a:gradFill rotWithShape="0">
          <a:gsLst>
            <a:gs pos="0">
              <a:srgbClr val="FFFF00"/>
            </a:gs>
            <a:gs pos="43000">
              <a:srgbClr val="FFFF00"/>
            </a:gs>
            <a:gs pos="78000">
              <a:srgbClr val="00B050"/>
            </a:gs>
            <a:gs pos="100000">
              <a:srgbClr val="00B050"/>
            </a:gs>
          </a:gsLst>
          <a:lin ang="5400000" scaled="1"/>
        </a:gradFill>
        <a:ln>
          <a:noFill/>
        </a:ln>
        <a:effectLst>
          <a:outerShdw blurRad="40000" dist="20000" dir="5400000" rotWithShape="0">
            <a:srgbClr val="000000">
              <a:alpha val="38000"/>
            </a:srgbClr>
          </a:outerShdw>
        </a:effectLst>
        <a:scene3d>
          <a:camera prst="orthographicFront"/>
          <a:lightRig rig="chilly"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mn-lt"/>
            </a:rPr>
            <a:t>Isolation</a:t>
          </a:r>
        </a:p>
      </dsp:txBody>
      <dsp:txXfrm rot="-10800000">
        <a:off x="945908" y="1647849"/>
        <a:ext cx="2318232" cy="2019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6EB78-C8ED-449C-B68E-BB0515BE8092}">
      <dsp:nvSpPr>
        <dsp:cNvPr id="0" name=""/>
        <dsp:cNvSpPr/>
      </dsp:nvSpPr>
      <dsp:spPr>
        <a:xfrm>
          <a:off x="1080119" y="0"/>
          <a:ext cx="489111" cy="447335"/>
        </a:xfrm>
        <a:prstGeom prst="trapezoid">
          <a:avLst>
            <a:gd name="adj" fmla="val 52535"/>
          </a:avLst>
        </a:prstGeom>
        <a:solidFill>
          <a:srgbClr val="FF0000"/>
        </a:solidFill>
        <a:ln>
          <a:noFill/>
        </a:ln>
        <a:effectLst>
          <a:outerShdw blurRad="40000" dist="20000" dir="5400000" rotWithShape="0">
            <a:srgbClr val="000000">
              <a:alpha val="38000"/>
            </a:srgbClr>
          </a:outerShdw>
        </a:effectLst>
        <a:scene3d>
          <a:camera prst="orthographicFront"/>
          <a:lightRig rig="chilly" dir="t"/>
        </a:scene3d>
        <a:sp3d prstMaterial="plastic">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b="1" kern="1200" dirty="0"/>
        </a:p>
      </dsp:txBody>
      <dsp:txXfrm>
        <a:off x="1080119" y="0"/>
        <a:ext cx="489111" cy="447335"/>
      </dsp:txXfrm>
    </dsp:sp>
    <dsp:sp modelId="{B288098B-ABFD-4ACE-9BE8-D04A6AF452A1}">
      <dsp:nvSpPr>
        <dsp:cNvPr id="0" name=""/>
        <dsp:cNvSpPr/>
      </dsp:nvSpPr>
      <dsp:spPr>
        <a:xfrm>
          <a:off x="805535" y="447335"/>
          <a:ext cx="1038279" cy="540844"/>
        </a:xfrm>
        <a:prstGeom prst="trapezoid">
          <a:avLst>
            <a:gd name="adj" fmla="val 52535"/>
          </a:avLst>
        </a:prstGeom>
        <a:solidFill>
          <a:srgbClr val="F25454"/>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Severe</a:t>
          </a:r>
        </a:p>
      </dsp:txBody>
      <dsp:txXfrm>
        <a:off x="987234" y="447335"/>
        <a:ext cx="674881" cy="540844"/>
      </dsp:txXfrm>
    </dsp:sp>
    <dsp:sp modelId="{9EE88F6B-4A64-46E9-916A-04E8075FC6C9}">
      <dsp:nvSpPr>
        <dsp:cNvPr id="0" name=""/>
        <dsp:cNvSpPr/>
      </dsp:nvSpPr>
      <dsp:spPr>
        <a:xfrm>
          <a:off x="459136" y="988179"/>
          <a:ext cx="1731077" cy="659367"/>
        </a:xfrm>
        <a:prstGeom prst="trapezoid">
          <a:avLst>
            <a:gd name="adj" fmla="val 52535"/>
          </a:avLst>
        </a:prstGeom>
        <a:solidFill>
          <a:srgbClr val="FFFF00"/>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Moderate</a:t>
          </a:r>
        </a:p>
      </dsp:txBody>
      <dsp:txXfrm>
        <a:off x="762074" y="988179"/>
        <a:ext cx="1125200" cy="659367"/>
      </dsp:txXfrm>
    </dsp:sp>
    <dsp:sp modelId="{0FCF9E4B-6EC3-439A-9F32-964D41A835CB}">
      <dsp:nvSpPr>
        <dsp:cNvPr id="0" name=""/>
        <dsp:cNvSpPr/>
      </dsp:nvSpPr>
      <dsp:spPr>
        <a:xfrm>
          <a:off x="0" y="1647546"/>
          <a:ext cx="2649349" cy="873963"/>
        </a:xfrm>
        <a:prstGeom prst="trapezoid">
          <a:avLst>
            <a:gd name="adj" fmla="val 52535"/>
          </a:avLst>
        </a:prstGeom>
        <a:solidFill>
          <a:srgbClr val="00B050"/>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t>Mild</a:t>
          </a:r>
        </a:p>
      </dsp:txBody>
      <dsp:txXfrm>
        <a:off x="463636" y="1647546"/>
        <a:ext cx="1722077" cy="873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2FFF-FB6F-4F07-B059-277BC0675D62}">
      <dsp:nvSpPr>
        <dsp:cNvPr id="0" name=""/>
        <dsp:cNvSpPr/>
      </dsp:nvSpPr>
      <dsp:spPr>
        <a:xfrm rot="10800000">
          <a:off x="0" y="0"/>
          <a:ext cx="2518930" cy="529624"/>
        </a:xfrm>
        <a:prstGeom prst="trapezoid">
          <a:avLst>
            <a:gd name="adj" fmla="val 49949"/>
          </a:avLst>
        </a:prstGeom>
        <a:solidFill>
          <a:srgbClr val="FF0000"/>
        </a:solidFill>
        <a:ln>
          <a:noFill/>
        </a:ln>
        <a:effectLst>
          <a:outerShdw blurRad="40000" dist="20000" dir="5400000" rotWithShape="0">
            <a:srgbClr val="000000">
              <a:alpha val="38000"/>
            </a:srgbClr>
          </a:outerShdw>
        </a:effectLst>
        <a:scene3d>
          <a:camera prst="orthographicFront"/>
          <a:lightRig rig="chilly"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mn-lt"/>
            </a:rPr>
            <a:t>Mechanical Ventilation</a:t>
          </a:r>
        </a:p>
      </dsp:txBody>
      <dsp:txXfrm rot="-10800000">
        <a:off x="440812" y="0"/>
        <a:ext cx="1637305" cy="529624"/>
      </dsp:txXfrm>
    </dsp:sp>
    <dsp:sp modelId="{720825C1-4412-4FDB-BE4C-0C1EDF552FEA}">
      <dsp:nvSpPr>
        <dsp:cNvPr id="0" name=""/>
        <dsp:cNvSpPr/>
      </dsp:nvSpPr>
      <dsp:spPr>
        <a:xfrm rot="10800000">
          <a:off x="264541" y="529624"/>
          <a:ext cx="1989848" cy="603434"/>
        </a:xfrm>
        <a:prstGeom prst="trapezoid">
          <a:avLst>
            <a:gd name="adj" fmla="val 49949"/>
          </a:avLst>
        </a:prstGeom>
        <a:solidFill>
          <a:srgbClr val="F25454"/>
        </a:solidFill>
        <a:ln>
          <a:noFill/>
        </a:ln>
        <a:effectLst>
          <a:outerShdw blurRad="40000" dist="20000" dir="5400000" rotWithShape="0">
            <a:srgbClr val="000000">
              <a:alpha val="38000"/>
            </a:srgbClr>
          </a:outerShdw>
        </a:effectLst>
        <a:scene3d>
          <a:camera prst="orthographicFront"/>
          <a:lightRig rig="chilly"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mn-lt"/>
            </a:rPr>
            <a:t>Oxygen Therapy</a:t>
          </a:r>
        </a:p>
      </dsp:txBody>
      <dsp:txXfrm rot="-10800000">
        <a:off x="612764" y="529624"/>
        <a:ext cx="1293401" cy="603434"/>
      </dsp:txXfrm>
    </dsp:sp>
    <dsp:sp modelId="{FB0F98A3-C766-418D-B695-3C45C8E80CD4}">
      <dsp:nvSpPr>
        <dsp:cNvPr id="0" name=""/>
        <dsp:cNvSpPr/>
      </dsp:nvSpPr>
      <dsp:spPr>
        <a:xfrm rot="10800000">
          <a:off x="565950" y="1133058"/>
          <a:ext cx="1387030" cy="1388450"/>
        </a:xfrm>
        <a:prstGeom prst="trapezoid">
          <a:avLst>
            <a:gd name="adj" fmla="val 50000"/>
          </a:avLst>
        </a:prstGeom>
        <a:gradFill rotWithShape="0">
          <a:gsLst>
            <a:gs pos="0">
              <a:srgbClr val="FFFF00"/>
            </a:gs>
            <a:gs pos="43000">
              <a:srgbClr val="FFFF00"/>
            </a:gs>
            <a:gs pos="78000">
              <a:srgbClr val="00B050"/>
            </a:gs>
            <a:gs pos="100000">
              <a:srgbClr val="00B050"/>
            </a:gs>
          </a:gsLst>
          <a:lin ang="5400000" scaled="1"/>
        </a:gradFill>
        <a:ln>
          <a:noFill/>
        </a:ln>
        <a:effectLst>
          <a:outerShdw blurRad="40000" dist="20000" dir="5400000" rotWithShape="0">
            <a:srgbClr val="000000">
              <a:alpha val="38000"/>
            </a:srgbClr>
          </a:outerShdw>
        </a:effectLst>
        <a:scene3d>
          <a:camera prst="orthographicFront"/>
          <a:lightRig rig="chilly" dir="t"/>
        </a:scene3d>
        <a:sp3d>
          <a:bevelT/>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mn-lt"/>
            </a:rPr>
            <a:t>Isolation</a:t>
          </a:r>
        </a:p>
      </dsp:txBody>
      <dsp:txXfrm rot="-10800000">
        <a:off x="565950" y="1133058"/>
        <a:ext cx="1387030" cy="13884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4DA99202-A6C5-498E-AC4E-F37551CBAC69}" type="datetimeFigureOut">
              <a:rPr lang="en-GB" smtClean="0"/>
              <a:t>04/05/2020</a:t>
            </a:fld>
            <a:endParaRPr lang="en-GB"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68FA328B-6870-470B-B6C8-71BC5F70E15B}" type="slidenum">
              <a:rPr lang="en-GB" smtClean="0"/>
              <a:t>‹#›</a:t>
            </a:fld>
            <a:endParaRPr lang="en-GB" dirty="0"/>
          </a:p>
        </p:txBody>
      </p:sp>
    </p:spTree>
    <p:extLst>
      <p:ext uri="{BB962C8B-B14F-4D97-AF65-F5344CB8AC3E}">
        <p14:creationId xmlns:p14="http://schemas.microsoft.com/office/powerpoint/2010/main" val="143796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9DFEF6A-55B7-40FA-AB0F-43BCDC8F46E4}" type="datetimeFigureOut">
              <a:rPr lang="en-GB" smtClean="0"/>
              <a:t>04/05/2020</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52CB27C-7546-46C2-81E5-E013FC432927}" type="slidenum">
              <a:rPr lang="en-GB" smtClean="0"/>
              <a:t>‹#›</a:t>
            </a:fld>
            <a:endParaRPr lang="en-GB" dirty="0"/>
          </a:p>
        </p:txBody>
      </p:sp>
    </p:spTree>
    <p:extLst>
      <p:ext uri="{BB962C8B-B14F-4D97-AF65-F5344CB8AC3E}">
        <p14:creationId xmlns:p14="http://schemas.microsoft.com/office/powerpoint/2010/main" val="359506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headEnd/>
            <a:tailEnd/>
          </a:ln>
        </p:spPr>
      </p:sp>
      <p:sp>
        <p:nvSpPr>
          <p:cNvPr id="2867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sz="1100" dirty="0"/>
              <a:t>In Stakeholder theory, the highest trust was placed in members of the healthcare profession, some of the lowest trust was in the media, who were perceived to be “hyping’” the pandemic (</a:t>
            </a:r>
            <a:r>
              <a:rPr lang="en-US" altLang="en-US" sz="1100" dirty="0" err="1"/>
              <a:t>Henrich</a:t>
            </a:r>
            <a:r>
              <a:rPr lang="en-US" altLang="en-US" sz="1100" dirty="0"/>
              <a:t> and Holmes, 2009, 2011, Hine, 2010, Hilton and Smith, 2010)</a:t>
            </a:r>
          </a:p>
          <a:p>
            <a:pPr>
              <a:spcBef>
                <a:spcPct val="0"/>
              </a:spcBef>
              <a:buFontTx/>
              <a:buNone/>
            </a:pPr>
            <a:endParaRPr lang="en-US" altLang="en-US" sz="1100" dirty="0"/>
          </a:p>
          <a:p>
            <a:pPr>
              <a:spcBef>
                <a:spcPct val="0"/>
              </a:spcBef>
              <a:buFontTx/>
              <a:buNone/>
            </a:pPr>
            <a:r>
              <a:rPr lang="en-US" altLang="en-US" sz="1100" dirty="0"/>
              <a:t>In other words</a:t>
            </a:r>
          </a:p>
          <a:p>
            <a:pPr>
              <a:spcBef>
                <a:spcPct val="0"/>
              </a:spcBef>
              <a:buFontTx/>
              <a:buNone/>
            </a:pPr>
            <a:endParaRPr lang="en-US" altLang="en-US" sz="1100" dirty="0"/>
          </a:p>
          <a:p>
            <a:pPr>
              <a:spcBef>
                <a:spcPct val="0"/>
              </a:spcBef>
              <a:buFontTx/>
              <a:buNone/>
            </a:pPr>
            <a:r>
              <a:rPr lang="en-US" altLang="en-US" sz="1100" dirty="0"/>
              <a:t>Communities tend to trust EMTs more than any other stakeholder in health related emergencies. But what you say and how you say it will significantly</a:t>
            </a:r>
            <a:r>
              <a:rPr lang="en-US" altLang="en-US" sz="1100" baseline="0" dirty="0"/>
              <a:t> impact whether that trust is maintained.</a:t>
            </a:r>
            <a:endParaRPr lang="en-US" altLang="en-US" sz="1100" dirty="0"/>
          </a:p>
          <a:p>
            <a:pPr>
              <a:spcBef>
                <a:spcPct val="0"/>
              </a:spcBef>
              <a:buFontTx/>
              <a:buNone/>
            </a:pPr>
            <a:endParaRPr lang="en-AU" altLang="en-US"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Prati</a:t>
            </a:r>
            <a:r>
              <a:rPr lang="en-CA" dirty="0"/>
              <a:t> et al. (2011) the social and cultural norms and pressures and their effect on behaviour. This would explain why people sometimes hesitate to take public health actions even if they know they will be effective – for example, in South East Asia, farmers are reluctant to cull their AI infected poultry because of the economic impact.</a:t>
            </a:r>
          </a:p>
          <a:p>
            <a:endParaRPr lang="en-CA" dirty="0"/>
          </a:p>
          <a:p>
            <a:r>
              <a:rPr lang="en-CA" dirty="0"/>
              <a:t>Additionally, research shows that the individual’s risk perception is highly influenced by their social circle. Particularly, the researchers found that the worry individuals had for their family and friends was the strongest predictor of how highly they would rate a risk.</a:t>
            </a:r>
          </a:p>
          <a:p>
            <a:endParaRPr lang="en-US" dirty="0"/>
          </a:p>
        </p:txBody>
      </p:sp>
    </p:spTree>
    <p:extLst>
      <p:ext uri="{BB962C8B-B14F-4D97-AF65-F5344CB8AC3E}">
        <p14:creationId xmlns:p14="http://schemas.microsoft.com/office/powerpoint/2010/main" val="2373770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C1BDE9-5BDE-F749-B924-21303EDEE307}"/>
              </a:ext>
            </a:extLst>
          </p:cNvPr>
          <p:cNvSpPr/>
          <p:nvPr userDrawn="1"/>
        </p:nvSpPr>
        <p:spPr>
          <a:xfrm>
            <a:off x="0" y="1988840"/>
            <a:ext cx="9144000" cy="230425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2" name="Title 1"/>
          <p:cNvSpPr>
            <a:spLocks noGrp="1"/>
          </p:cNvSpPr>
          <p:nvPr>
            <p:ph type="ctrTitle" hasCustomPrompt="1"/>
          </p:nvPr>
        </p:nvSpPr>
        <p:spPr>
          <a:xfrm>
            <a:off x="0" y="2132856"/>
            <a:ext cx="9144000" cy="1470025"/>
          </a:xfrm>
        </p:spPr>
        <p:txBody>
          <a:bodyPr>
            <a:normAutofit/>
          </a:bodyPr>
          <a:lstStyle>
            <a:lvl1pPr algn="ctr">
              <a:defRPr sz="5400">
                <a:solidFill>
                  <a:srgbClr val="0070C0"/>
                </a:solidFill>
                <a:effectLst/>
              </a:defRPr>
            </a:lvl1pPr>
          </a:lstStyle>
          <a:p>
            <a:r>
              <a:rPr lang="en-US" dirty="0"/>
              <a:t>Emergency Medical Teams</a:t>
            </a:r>
            <a:endParaRPr lang="en-GB" dirty="0"/>
          </a:p>
        </p:txBody>
      </p:sp>
      <p:sp>
        <p:nvSpPr>
          <p:cNvPr id="3" name="Subtitle 2"/>
          <p:cNvSpPr>
            <a:spLocks noGrp="1"/>
          </p:cNvSpPr>
          <p:nvPr>
            <p:ph type="subTitle" idx="1"/>
          </p:nvPr>
        </p:nvSpPr>
        <p:spPr>
          <a:xfrm>
            <a:off x="0" y="3674889"/>
            <a:ext cx="9144000" cy="618207"/>
          </a:xfrm>
        </p:spPr>
        <p:txBody>
          <a:bodyPr>
            <a:normAutofit/>
          </a:bodyPr>
          <a:lstStyle>
            <a:lvl1pPr marL="0" indent="0" algn="ct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
        <p:nvSpPr>
          <p:cNvPr id="10" name="Rectangle 9"/>
          <p:cNvSpPr/>
          <p:nvPr userDrawn="1"/>
        </p:nvSpPr>
        <p:spPr>
          <a:xfrm>
            <a:off x="-2852" y="5888492"/>
            <a:ext cx="9144000" cy="967571"/>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 name="Rectangle 7">
            <a:extLst>
              <a:ext uri="{FF2B5EF4-FFF2-40B4-BE49-F238E27FC236}">
                <a16:creationId xmlns:a16="http://schemas.microsoft.com/office/drawing/2014/main" id="{D9E9A184-9A3B-CD45-A38E-0109699E4A26}"/>
              </a:ext>
            </a:extLst>
          </p:cNvPr>
          <p:cNvSpPr/>
          <p:nvPr userDrawn="1"/>
        </p:nvSpPr>
        <p:spPr>
          <a:xfrm>
            <a:off x="0" y="0"/>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5A30F988-DAC0-7C44-9415-3EE778C68C88}"/>
              </a:ext>
            </a:extLst>
          </p:cNvPr>
          <p:cNvGrpSpPr/>
          <p:nvPr userDrawn="1"/>
        </p:nvGrpSpPr>
        <p:grpSpPr>
          <a:xfrm>
            <a:off x="6933815" y="6093296"/>
            <a:ext cx="1886657" cy="569706"/>
            <a:chOff x="5525840" y="3530278"/>
            <a:chExt cx="1886657" cy="569706"/>
          </a:xfrm>
        </p:grpSpPr>
        <p:sp>
          <p:nvSpPr>
            <p:cNvPr id="12" name="TextBox 11">
              <a:extLst>
                <a:ext uri="{FF2B5EF4-FFF2-40B4-BE49-F238E27FC236}">
                  <a16:creationId xmlns:a16="http://schemas.microsoft.com/office/drawing/2014/main" id="{CA0A6590-804B-F840-AA53-47DB6D9E0912}"/>
                </a:ext>
              </a:extLst>
            </p:cNvPr>
            <p:cNvSpPr txBox="1"/>
            <p:nvPr userDrawn="1"/>
          </p:nvSpPr>
          <p:spPr>
            <a:xfrm>
              <a:off x="5540240" y="3530278"/>
              <a:ext cx="1872257" cy="246221"/>
            </a:xfrm>
            <a:prstGeom prst="rect">
              <a:avLst/>
            </a:prstGeom>
            <a:noFill/>
          </p:spPr>
          <p:txBody>
            <a:bodyPr wrap="square" rtlCol="0">
              <a:spAutoFit/>
            </a:bodyPr>
            <a:lstStyle/>
            <a:p>
              <a:r>
                <a:rPr lang="en-GB" sz="1000" cap="all" baseline="0" dirty="0">
                  <a:solidFill>
                    <a:schemeClr val="bg1"/>
                  </a:solidFill>
                  <a:latin typeface="Corbel" panose="020B0503020204020204" pitchFamily="34" charset="0"/>
                </a:rPr>
                <a:t>Health</a:t>
              </a:r>
            </a:p>
          </p:txBody>
        </p:sp>
        <p:grpSp>
          <p:nvGrpSpPr>
            <p:cNvPr id="13" name="Group 12">
              <a:extLst>
                <a:ext uri="{FF2B5EF4-FFF2-40B4-BE49-F238E27FC236}">
                  <a16:creationId xmlns:a16="http://schemas.microsoft.com/office/drawing/2014/main" id="{9E78CF3D-425D-DF46-A9A3-87C524BA7543}"/>
                </a:ext>
              </a:extLst>
            </p:cNvPr>
            <p:cNvGrpSpPr/>
            <p:nvPr userDrawn="1"/>
          </p:nvGrpSpPr>
          <p:grpSpPr>
            <a:xfrm>
              <a:off x="5525840" y="3618320"/>
              <a:ext cx="1879457" cy="481664"/>
              <a:chOff x="5525840" y="3618320"/>
              <a:chExt cx="1879457" cy="481664"/>
            </a:xfrm>
          </p:grpSpPr>
          <p:sp>
            <p:nvSpPr>
              <p:cNvPr id="14" name="TextBox 13">
                <a:extLst>
                  <a:ext uri="{FF2B5EF4-FFF2-40B4-BE49-F238E27FC236}">
                    <a16:creationId xmlns:a16="http://schemas.microsoft.com/office/drawing/2014/main" id="{6472A33F-32C0-6D48-B1AB-C4987E2A70EC}"/>
                  </a:ext>
                </a:extLst>
              </p:cNvPr>
              <p:cNvSpPr txBox="1"/>
              <p:nvPr userDrawn="1"/>
            </p:nvSpPr>
            <p:spPr>
              <a:xfrm>
                <a:off x="6494240" y="3838374"/>
                <a:ext cx="889168" cy="261610"/>
              </a:xfrm>
              <a:prstGeom prst="rect">
                <a:avLst/>
              </a:prstGeom>
              <a:noFill/>
            </p:spPr>
            <p:txBody>
              <a:bodyPr wrap="square" rtlCol="0">
                <a:spAutoFit/>
              </a:bodyPr>
              <a:lstStyle/>
              <a:p>
                <a:r>
                  <a:rPr lang="en-GB" sz="1100" cap="none" spc="-80" dirty="0">
                    <a:solidFill>
                      <a:schemeClr val="bg1"/>
                    </a:solidFill>
                    <a:latin typeface="Corbel" panose="020B0503020204020204" pitchFamily="34" charset="0"/>
                  </a:rPr>
                  <a:t>programme</a:t>
                </a:r>
              </a:p>
            </p:txBody>
          </p:sp>
          <p:sp>
            <p:nvSpPr>
              <p:cNvPr id="15" name="TextBox 14">
                <a:extLst>
                  <a:ext uri="{FF2B5EF4-FFF2-40B4-BE49-F238E27FC236}">
                    <a16:creationId xmlns:a16="http://schemas.microsoft.com/office/drawing/2014/main" id="{CF73A1E1-7721-AE44-9B7C-632D7B149574}"/>
                  </a:ext>
                </a:extLst>
              </p:cNvPr>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a:extLst>
              <a:ext uri="{FF2B5EF4-FFF2-40B4-BE49-F238E27FC236}">
                <a16:creationId xmlns:a16="http://schemas.microsoft.com/office/drawing/2014/main" id="{6C04261B-9BCF-4042-B6C4-6D7730FD65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21236"/>
            <a:ext cx="1548850" cy="474059"/>
          </a:xfrm>
          <a:prstGeom prst="rect">
            <a:avLst/>
          </a:prstGeom>
        </p:spPr>
      </p:pic>
      <p:pic>
        <p:nvPicPr>
          <p:cNvPr id="5" name="Picture 4">
            <a:extLst>
              <a:ext uri="{FF2B5EF4-FFF2-40B4-BE49-F238E27FC236}">
                <a16:creationId xmlns:a16="http://schemas.microsoft.com/office/drawing/2014/main" id="{DBC391B0-0A67-4E5A-94A2-A2E3C65868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9214" y="6055580"/>
            <a:ext cx="1548850" cy="661666"/>
          </a:xfrm>
          <a:prstGeom prst="rect">
            <a:avLst/>
          </a:prstGeom>
        </p:spPr>
      </p:pic>
    </p:spTree>
    <p:extLst>
      <p:ext uri="{BB962C8B-B14F-4D97-AF65-F5344CB8AC3E}">
        <p14:creationId xmlns:p14="http://schemas.microsoft.com/office/powerpoint/2010/main" val="286859463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000" y="36000"/>
            <a:ext cx="2133600" cy="365125"/>
          </a:xfrm>
          <a:prstGeom prst="rect">
            <a:avLst/>
          </a:prstGeom>
        </p:spPr>
        <p:txBody>
          <a:bodyPr/>
          <a:lstStyle/>
          <a:p>
            <a:fld id="{74063736-2571-49AC-91D1-36E59EA8FC81}" type="datetime4">
              <a:rPr lang="en-GB" smtClean="0"/>
              <a:t>04 May 2020</a:t>
            </a:fld>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24440129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grpSp>
        <p:nvGrpSpPr>
          <p:cNvPr id="27" name="Shape 27"/>
          <p:cNvGrpSpPr/>
          <p:nvPr/>
        </p:nvGrpSpPr>
        <p:grpSpPr>
          <a:xfrm>
            <a:off x="-11050" y="1182933"/>
            <a:ext cx="9155050" cy="5674800"/>
            <a:chOff x="-11050" y="887200"/>
            <a:chExt cx="9155050" cy="4256100"/>
          </a:xfrm>
          <a:solidFill>
            <a:srgbClr val="00B0F0"/>
          </a:solidFill>
        </p:grpSpPr>
        <p:cxnSp>
          <p:nvCxnSpPr>
            <p:cNvPr id="28" name="Shape 28"/>
            <p:cNvCxnSpPr/>
            <p:nvPr/>
          </p:nvCxnSpPr>
          <p:spPr>
            <a:xfrm>
              <a:off x="-11050" y="887200"/>
              <a:ext cx="8060400" cy="0"/>
            </a:xfrm>
            <a:prstGeom prst="straightConnector1">
              <a:avLst/>
            </a:prstGeom>
            <a:ln>
              <a:solidFill>
                <a:schemeClr val="bg1"/>
              </a:solidFill>
              <a:headEnd type="none" w="lg" len="lg"/>
              <a:tailEnd type="diamond" w="lg" len="lg"/>
            </a:ln>
          </p:spPr>
          <p:style>
            <a:lnRef idx="3">
              <a:schemeClr val="dk1"/>
            </a:lnRef>
            <a:fillRef idx="0">
              <a:schemeClr val="dk1"/>
            </a:fillRef>
            <a:effectRef idx="2">
              <a:schemeClr val="dk1"/>
            </a:effectRef>
            <a:fontRef idx="minor">
              <a:schemeClr val="tx1"/>
            </a:fontRef>
          </p:style>
        </p:cxnSp>
        <p:sp>
          <p:nvSpPr>
            <p:cNvPr id="29" name="Shape 29"/>
            <p:cNvSpPr/>
            <p:nvPr/>
          </p:nvSpPr>
          <p:spPr>
            <a:xfrm>
              <a:off x="0" y="4593700"/>
              <a:ext cx="9144000" cy="549600"/>
            </a:xfrm>
            <a:prstGeom prst="rect">
              <a:avLst/>
            </a:prstGeom>
            <a:grpFill/>
            <a:ln>
              <a:noFill/>
            </a:ln>
          </p:spPr>
          <p:txBody>
            <a:bodyPr wrap="square" lIns="91425" tIns="91425" rIns="91425" bIns="91425" anchor="ctr" anchorCtr="0">
              <a:noAutofit/>
            </a:bodyPr>
            <a:lstStyle/>
            <a:p>
              <a:endParaRPr sz="1800">
                <a:solidFill>
                  <a:srgbClr val="FFFFFF"/>
                </a:solidFill>
              </a:endParaRPr>
            </a:p>
          </p:txBody>
        </p:sp>
        <p:sp>
          <p:nvSpPr>
            <p:cNvPr id="30" name="Shape 30"/>
            <p:cNvSpPr/>
            <p:nvPr/>
          </p:nvSpPr>
          <p:spPr>
            <a:xfrm>
              <a:off x="0" y="4593700"/>
              <a:ext cx="549600" cy="549600"/>
            </a:xfrm>
            <a:prstGeom prst="rect">
              <a:avLst/>
            </a:prstGeom>
            <a:grpFill/>
            <a:ln>
              <a:noFill/>
            </a:ln>
          </p:spPr>
          <p:txBody>
            <a:bodyPr wrap="square" lIns="91425" tIns="91425" rIns="91425" bIns="91425" anchor="ctr" anchorCtr="0">
              <a:noAutofit/>
            </a:bodyPr>
            <a:lstStyle/>
            <a:p>
              <a:endParaRPr sz="1800"/>
            </a:p>
          </p:txBody>
        </p:sp>
      </p:grpSp>
      <p:sp>
        <p:nvSpPr>
          <p:cNvPr id="32" name="Shape 32"/>
          <p:cNvSpPr txBox="1">
            <a:spLocks noGrp="1"/>
          </p:cNvSpPr>
          <p:nvPr>
            <p:ph type="title"/>
          </p:nvPr>
        </p:nvSpPr>
        <p:spPr>
          <a:xfrm>
            <a:off x="549600" y="481834"/>
            <a:ext cx="7262760" cy="701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549600" y="1600200"/>
            <a:ext cx="7497000" cy="3928400"/>
          </a:xfrm>
          <a:prstGeom prst="rect">
            <a:avLst/>
          </a:prstGeom>
        </p:spPr>
        <p:txBody>
          <a:bodyPr wrap="square" lIns="91425" tIns="91425" rIns="91425" bIns="91425" anchor="t" anchorCtr="0"/>
          <a:lstStyle>
            <a:lvl1pPr lvl="0">
              <a:spcBef>
                <a:spcPts val="0"/>
              </a:spcBef>
              <a:buClr>
                <a:schemeClr val="bg1"/>
              </a:buClr>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4" name="Shape 34"/>
          <p:cNvSpPr txBox="1">
            <a:spLocks noGrp="1"/>
          </p:cNvSpPr>
          <p:nvPr>
            <p:ph type="sldNum" idx="12"/>
          </p:nvPr>
        </p:nvSpPr>
        <p:spPr>
          <a:xfrm>
            <a:off x="8046600" y="6125133"/>
            <a:ext cx="1097400" cy="732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4246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E282F7B-60D1-4933-837E-2069E0FF4AB9}"/>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BEB561AF-F524-457B-BACB-69E737B80B40}"/>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501525C3-9369-428F-8DAE-C097B5EFCC3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43C2673-7525-46AC-81A6-B1A89859F07E}" type="slidenum">
              <a:rPr lang="en-US" altLang="en-US"/>
              <a:pPr/>
              <a:t>‹#›</a:t>
            </a:fld>
            <a:endParaRPr lang="en-US" altLang="en-US"/>
          </a:p>
        </p:txBody>
      </p:sp>
    </p:spTree>
    <p:extLst>
      <p:ext uri="{BB962C8B-B14F-4D97-AF65-F5344CB8AC3E}">
        <p14:creationId xmlns:p14="http://schemas.microsoft.com/office/powerpoint/2010/main" val="13507540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792088"/>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351309"/>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FDF3167B-FAB2-4064-BC20-4CA053C862DA}" type="datetime4">
              <a:rPr lang="en-GB" smtClean="0"/>
              <a:t>04 May 2020</a:t>
            </a:fld>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4695865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8793278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3E5938DE-CE11-43F2-A1EE-D4C7DEBEA006}" type="datetime4">
              <a:rPr lang="en-GB" smtClean="0"/>
              <a:t>04 May 2020</a:t>
            </a:fld>
            <a:endParaRPr lang="en-GB" dirty="0"/>
          </a:p>
        </p:txBody>
      </p:sp>
      <p:sp>
        <p:nvSpPr>
          <p:cNvPr id="7" name="Slide Number Placeholder 6"/>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4382257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0"/>
            <a:ext cx="2133600" cy="365125"/>
          </a:xfrm>
          <a:prstGeom prst="rect">
            <a:avLst/>
          </a:prstGeom>
        </p:spPr>
        <p:txBody>
          <a:bodyPr/>
          <a:lstStyle/>
          <a:p>
            <a:fld id="{2A15CA5A-B3F3-457B-AA8F-DC09651D03AC}" type="datetime4">
              <a:rPr lang="en-GB" smtClean="0"/>
              <a:t>04 May 2020</a:t>
            </a:fld>
            <a:endParaRPr lang="en-GB" dirty="0"/>
          </a:p>
        </p:txBody>
      </p:sp>
      <p:sp>
        <p:nvSpPr>
          <p:cNvPr id="9" name="Slide Number Placeholder 8"/>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63968792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0"/>
            <a:ext cx="2133600" cy="365125"/>
          </a:xfrm>
          <a:prstGeom prst="rect">
            <a:avLst/>
          </a:prstGeom>
        </p:spPr>
        <p:txBody>
          <a:bodyPr/>
          <a:lstStyle/>
          <a:p>
            <a:fld id="{941BC9E8-5C3C-4750-A92E-8BCDB9B31434}" type="datetime4">
              <a:rPr lang="en-GB" smtClean="0"/>
              <a:t>04 May 2020</a:t>
            </a:fld>
            <a:endParaRPr lang="en-GB" dirty="0"/>
          </a:p>
        </p:txBody>
      </p:sp>
      <p:sp>
        <p:nvSpPr>
          <p:cNvPr id="5" name="Slide Number Placeholder 4"/>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34184019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716016" y="0"/>
            <a:ext cx="4427984" cy="601757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a:xfrm>
            <a:off x="6660000" y="36000"/>
            <a:ext cx="2133600" cy="365125"/>
          </a:xfrm>
          <a:prstGeom prst="rect">
            <a:avLst/>
          </a:prstGeom>
        </p:spPr>
        <p:txBody>
          <a:bodyPr/>
          <a:lstStyle/>
          <a:p>
            <a:fld id="{3744C38A-CC3A-43E1-BF47-CC4E68F6ED37}" type="datetime4">
              <a:rPr lang="en-GB" smtClean="0"/>
              <a:t>04 May 2020</a:t>
            </a:fld>
            <a:endParaRPr lang="en-GB" dirty="0"/>
          </a:p>
        </p:txBody>
      </p:sp>
      <p:sp>
        <p:nvSpPr>
          <p:cNvPr id="4" name="Slide Number Placeholder 3"/>
          <p:cNvSpPr>
            <a:spLocks noGrp="1"/>
          </p:cNvSpPr>
          <p:nvPr>
            <p:ph type="sldNum" sz="quarter" idx="12"/>
          </p:nvPr>
        </p:nvSpPr>
        <p:spPr/>
        <p:txBody>
          <a:bodyPr/>
          <a:lstStyle/>
          <a:p>
            <a:fld id="{72E375D5-DD51-4DDF-87E6-FA82A457ECD1}" type="slidenum">
              <a:rPr lang="en-GB" smtClean="0"/>
              <a:t>‹#›</a:t>
            </a:fld>
            <a:endParaRPr lang="en-GB" dirty="0"/>
          </a:p>
        </p:txBody>
      </p:sp>
      <p:sp>
        <p:nvSpPr>
          <p:cNvPr id="5" name="Rectangle 4">
            <a:extLst>
              <a:ext uri="{FF2B5EF4-FFF2-40B4-BE49-F238E27FC236}">
                <a16:creationId xmlns:a16="http://schemas.microsoft.com/office/drawing/2014/main" id="{7E42806F-E9F3-BC42-BCB8-F98CAFD60195}"/>
              </a:ext>
            </a:extLst>
          </p:cNvPr>
          <p:cNvSpPr/>
          <p:nvPr userDrawn="1"/>
        </p:nvSpPr>
        <p:spPr>
          <a:xfrm>
            <a:off x="0" y="3719"/>
            <a:ext cx="4716016" cy="601757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98601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916047E8-DF3C-428A-AAE6-FDED3553341D}" type="datetime4">
              <a:rPr lang="en-GB" smtClean="0"/>
              <a:t>04 May 2020</a:t>
            </a:fld>
            <a:endParaRPr lang="en-GB" dirty="0"/>
          </a:p>
        </p:txBody>
      </p:sp>
      <p:sp>
        <p:nvSpPr>
          <p:cNvPr id="7" name="Slide Number Placeholder 6"/>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6433752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20B5C5CC-369C-430B-83F5-EF5E2936E47B}" type="datetime4">
              <a:rPr lang="en-GB" smtClean="0"/>
              <a:t>04 May 2020</a:t>
            </a:fld>
            <a:endParaRPr lang="en-GB" dirty="0"/>
          </a:p>
        </p:txBody>
      </p:sp>
      <p:sp>
        <p:nvSpPr>
          <p:cNvPr id="7" name="Slide Number Placeholder 6"/>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269300596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614864" y="60212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375D5-DD51-4DDF-87E6-FA82A457ECD1}" type="slidenum">
              <a:rPr lang="en-GB" smtClean="0"/>
              <a:t>‹#›</a:t>
            </a:fld>
            <a:endParaRPr lang="en-GB" dirty="0"/>
          </a:p>
        </p:txBody>
      </p:sp>
      <p:sp>
        <p:nvSpPr>
          <p:cNvPr id="7" name="Rectangle 6"/>
          <p:cNvSpPr/>
          <p:nvPr/>
        </p:nvSpPr>
        <p:spPr>
          <a:xfrm>
            <a:off x="0" y="0"/>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p:cNvGrpSpPr/>
          <p:nvPr/>
        </p:nvGrpSpPr>
        <p:grpSpPr>
          <a:xfrm>
            <a:off x="6799672" y="6178007"/>
            <a:ext cx="1886657" cy="569706"/>
            <a:chOff x="5525840" y="3530278"/>
            <a:chExt cx="1886657" cy="569706"/>
          </a:xfrm>
        </p:grpSpPr>
        <p:sp>
          <p:nvSpPr>
            <p:cNvPr id="10" name="TextBox 9"/>
            <p:cNvSpPr txBox="1"/>
            <p:nvPr userDrawn="1"/>
          </p:nvSpPr>
          <p:spPr>
            <a:xfrm>
              <a:off x="5540240" y="3530278"/>
              <a:ext cx="1872257" cy="246221"/>
            </a:xfrm>
            <a:prstGeom prst="rect">
              <a:avLst/>
            </a:prstGeom>
            <a:noFill/>
          </p:spPr>
          <p:txBody>
            <a:bodyPr wrap="square" rtlCol="0">
              <a:spAutoFit/>
            </a:bodyPr>
            <a:lstStyle/>
            <a:p>
              <a:r>
                <a:rPr lang="en-GB" sz="1000" cap="all" baseline="0" dirty="0">
                  <a:solidFill>
                    <a:srgbClr val="1E7FB8"/>
                  </a:solidFill>
                  <a:latin typeface="Corbel" panose="020B0503020204020204" pitchFamily="34" charset="0"/>
                </a:rPr>
                <a:t>Health</a:t>
              </a:r>
            </a:p>
          </p:txBody>
        </p:sp>
        <p:grpSp>
          <p:nvGrpSpPr>
            <p:cNvPr id="11" name="Group 10"/>
            <p:cNvGrpSpPr/>
            <p:nvPr userDrawn="1"/>
          </p:nvGrpSpPr>
          <p:grpSpPr>
            <a:xfrm>
              <a:off x="5525840" y="3618320"/>
              <a:ext cx="1879457" cy="481664"/>
              <a:chOff x="5525840" y="3618320"/>
              <a:chExt cx="1879457" cy="481664"/>
            </a:xfrm>
          </p:grpSpPr>
          <p:sp>
            <p:nvSpPr>
              <p:cNvPr id="12" name="TextBox 11"/>
              <p:cNvSpPr txBox="1"/>
              <p:nvPr userDrawn="1"/>
            </p:nvSpPr>
            <p:spPr>
              <a:xfrm>
                <a:off x="6494240" y="3838374"/>
                <a:ext cx="889168" cy="261610"/>
              </a:xfrm>
              <a:prstGeom prst="rect">
                <a:avLst/>
              </a:prstGeom>
              <a:noFill/>
            </p:spPr>
            <p:txBody>
              <a:bodyPr wrap="square" rtlCol="0">
                <a:spAutoFit/>
              </a:bodyPr>
              <a:lstStyle/>
              <a:p>
                <a:r>
                  <a:rPr lang="en-GB" sz="1100" cap="none" spc="-80" dirty="0">
                    <a:solidFill>
                      <a:srgbClr val="1E7FB8"/>
                    </a:solidFill>
                    <a:latin typeface="Corbel" panose="020B0503020204020204" pitchFamily="34" charset="0"/>
                  </a:rPr>
                  <a:t>programme</a:t>
                </a:r>
              </a:p>
            </p:txBody>
          </p:sp>
          <p:sp>
            <p:nvSpPr>
              <p:cNvPr id="13" name="TextBox 12"/>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0"/>
            <a:ext cx="21336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D0E4CC02-274F-49DB-A9AF-7C2A340E6BF4}" type="datetime4">
              <a:rPr lang="en-GB" smtClean="0"/>
              <a:t>04 May 2020</a:t>
            </a:fld>
            <a:endParaRPr lang="en-GB" dirty="0"/>
          </a:p>
        </p:txBody>
      </p:sp>
      <p:pic>
        <p:nvPicPr>
          <p:cNvPr id="15" name="Picture 14">
            <a:extLst>
              <a:ext uri="{FF2B5EF4-FFF2-40B4-BE49-F238E27FC236}">
                <a16:creationId xmlns:a16="http://schemas.microsoft.com/office/drawing/2014/main" id="{F7ABCFD6-3A40-BA4E-906E-796EE1464E3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3528" y="6195904"/>
            <a:ext cx="1730717" cy="529723"/>
          </a:xfrm>
          <a:prstGeom prst="rect">
            <a:avLst/>
          </a:prstGeom>
        </p:spPr>
      </p:pic>
      <p:pic>
        <p:nvPicPr>
          <p:cNvPr id="5" name="Picture 4">
            <a:extLst>
              <a:ext uri="{FF2B5EF4-FFF2-40B4-BE49-F238E27FC236}">
                <a16:creationId xmlns:a16="http://schemas.microsoft.com/office/drawing/2014/main" id="{47242C0D-613D-4957-A161-4A9D7FAB2A7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63888" y="6165303"/>
            <a:ext cx="1541333" cy="658455"/>
          </a:xfrm>
          <a:prstGeom prst="rect">
            <a:avLst/>
          </a:prstGeom>
        </p:spPr>
      </p:pic>
    </p:spTree>
    <p:extLst>
      <p:ext uri="{BB962C8B-B14F-4D97-AF65-F5344CB8AC3E}">
        <p14:creationId xmlns:p14="http://schemas.microsoft.com/office/powerpoint/2010/main" val="192177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transition spd="slow">
    <p:push dir="u"/>
  </p:transition>
  <p:hf sldNum="0" hdr="0" ftr="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EMT Just In Time Training Modules, COVID-19</a:t>
            </a:r>
            <a:endParaRPr lang="en-GB" dirty="0"/>
          </a:p>
        </p:txBody>
      </p:sp>
      <p:sp>
        <p:nvSpPr>
          <p:cNvPr id="3" name="Subtitle 2"/>
          <p:cNvSpPr>
            <a:spLocks noGrp="1"/>
          </p:cNvSpPr>
          <p:nvPr>
            <p:ph type="subTitle" idx="1"/>
          </p:nvPr>
        </p:nvSpPr>
        <p:spPr>
          <a:xfrm>
            <a:off x="-36512" y="3789040"/>
            <a:ext cx="9144000" cy="618207"/>
          </a:xfrm>
        </p:spPr>
        <p:txBody>
          <a:bodyPr>
            <a:normAutofit/>
          </a:bodyPr>
          <a:lstStyle/>
          <a:p>
            <a:r>
              <a:rPr lang="en-US" sz="2400" dirty="0">
                <a:solidFill>
                  <a:srgbClr val="0070C0"/>
                </a:solidFill>
              </a:rPr>
              <a:t>R</a:t>
            </a:r>
            <a:r>
              <a:rPr lang="en-GB" sz="2400" dirty="0" err="1">
                <a:solidFill>
                  <a:srgbClr val="0070C0"/>
                </a:solidFill>
              </a:rPr>
              <a:t>isk</a:t>
            </a:r>
            <a:r>
              <a:rPr lang="en-GB" sz="2400" dirty="0">
                <a:solidFill>
                  <a:srgbClr val="0070C0"/>
                </a:solidFill>
              </a:rPr>
              <a:t> Communications &amp; Community Engagement</a:t>
            </a:r>
          </a:p>
        </p:txBody>
      </p:sp>
    </p:spTree>
    <p:extLst>
      <p:ext uri="{BB962C8B-B14F-4D97-AF65-F5344CB8AC3E}">
        <p14:creationId xmlns:p14="http://schemas.microsoft.com/office/powerpoint/2010/main" val="24614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pPr algn="ctr"/>
            <a:r>
              <a:rPr lang="en-US" sz="3000" dirty="0"/>
              <a:t>What Family Members Need</a:t>
            </a:r>
          </a:p>
        </p:txBody>
      </p:sp>
      <p:sp>
        <p:nvSpPr>
          <p:cNvPr id="3" name="Text Placeholder 2"/>
          <p:cNvSpPr>
            <a:spLocks noGrp="1"/>
          </p:cNvSpPr>
          <p:nvPr>
            <p:ph type="body" idx="4294967295"/>
          </p:nvPr>
        </p:nvSpPr>
        <p:spPr>
          <a:xfrm>
            <a:off x="3570219" y="1556792"/>
            <a:ext cx="5096842" cy="4171776"/>
          </a:xfrm>
        </p:spPr>
        <p:txBody>
          <a:bodyPr>
            <a:normAutofit/>
          </a:bodyPr>
          <a:lstStyle/>
          <a:p>
            <a:pPr lvl="0"/>
            <a:r>
              <a:rPr lang="en-US" b="0" dirty="0">
                <a:solidFill>
                  <a:schemeClr val="tx2"/>
                </a:solidFill>
              </a:rPr>
              <a:t>Need to feel hope</a:t>
            </a:r>
          </a:p>
          <a:p>
            <a:pPr lvl="0"/>
            <a:endParaRPr lang="en-GB" b="0" dirty="0">
              <a:solidFill>
                <a:schemeClr val="tx2"/>
              </a:solidFill>
            </a:endParaRPr>
          </a:p>
          <a:p>
            <a:pPr lvl="0"/>
            <a:r>
              <a:rPr lang="en-US" b="0" dirty="0">
                <a:solidFill>
                  <a:schemeClr val="tx2"/>
                </a:solidFill>
              </a:rPr>
              <a:t>Need to feel that staff care about the patient</a:t>
            </a:r>
          </a:p>
          <a:p>
            <a:pPr lvl="0"/>
            <a:endParaRPr lang="en-GB" b="0" dirty="0">
              <a:solidFill>
                <a:schemeClr val="tx2"/>
              </a:solidFill>
            </a:endParaRPr>
          </a:p>
          <a:p>
            <a:pPr lvl="0"/>
            <a:r>
              <a:rPr lang="en-US" b="0" dirty="0">
                <a:solidFill>
                  <a:schemeClr val="tx2"/>
                </a:solidFill>
              </a:rPr>
              <a:t>Need to be kept informed about progress</a:t>
            </a:r>
            <a:endParaRPr lang="en-GB" b="0" dirty="0">
              <a:solidFill>
                <a:schemeClr val="tx2"/>
              </a:solidFill>
            </a:endParaRPr>
          </a:p>
          <a:p>
            <a:pPr marL="0" indent="0">
              <a:buNone/>
            </a:pPr>
            <a:endParaRPr lang="en-US" sz="2200" b="0" dirty="0">
              <a:solidFill>
                <a:schemeClr val="tx2"/>
              </a:solidFill>
            </a:endParaRPr>
          </a:p>
        </p:txBody>
      </p:sp>
      <p:pic>
        <p:nvPicPr>
          <p:cNvPr id="4" name="Picture 3">
            <a:extLst>
              <a:ext uri="{FF2B5EF4-FFF2-40B4-BE49-F238E27FC236}">
                <a16:creationId xmlns:a16="http://schemas.microsoft.com/office/drawing/2014/main" id="{B4128FA3-31FB-4B5D-B787-A0AB711E3497}"/>
              </a:ext>
            </a:extLst>
          </p:cNvPr>
          <p:cNvPicPr>
            <a:picLocks noChangeAspect="1"/>
          </p:cNvPicPr>
          <p:nvPr/>
        </p:nvPicPr>
        <p:blipFill>
          <a:blip r:embed="rId2"/>
          <a:stretch>
            <a:fillRect/>
          </a:stretch>
        </p:blipFill>
        <p:spPr>
          <a:xfrm>
            <a:off x="-108878" y="2418544"/>
            <a:ext cx="3679097" cy="2448272"/>
          </a:xfrm>
          <a:prstGeom prst="rect">
            <a:avLst/>
          </a:prstGeom>
        </p:spPr>
      </p:pic>
    </p:spTree>
    <p:extLst>
      <p:ext uri="{BB962C8B-B14F-4D97-AF65-F5344CB8AC3E}">
        <p14:creationId xmlns:p14="http://schemas.microsoft.com/office/powerpoint/2010/main" val="3647702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B2E205-CE58-4AE2-89AE-57BC24AF0BE9}"/>
              </a:ext>
            </a:extLst>
          </p:cNvPr>
          <p:cNvPicPr>
            <a:picLocks noChangeAspect="1"/>
          </p:cNvPicPr>
          <p:nvPr/>
        </p:nvPicPr>
        <p:blipFill>
          <a:blip r:embed="rId2"/>
          <a:stretch>
            <a:fillRect/>
          </a:stretch>
        </p:blipFill>
        <p:spPr>
          <a:xfrm>
            <a:off x="438742" y="3683642"/>
            <a:ext cx="2693099" cy="1545559"/>
          </a:xfrm>
          <a:prstGeom prst="rect">
            <a:avLst/>
          </a:prstGeom>
        </p:spPr>
      </p:pic>
      <p:sp>
        <p:nvSpPr>
          <p:cNvPr id="7" name="TextBox 6">
            <a:extLst>
              <a:ext uri="{FF2B5EF4-FFF2-40B4-BE49-F238E27FC236}">
                <a16:creationId xmlns:a16="http://schemas.microsoft.com/office/drawing/2014/main" id="{A19EB343-D74D-472F-9B29-16AB321546F3}"/>
              </a:ext>
            </a:extLst>
          </p:cNvPr>
          <p:cNvSpPr txBox="1"/>
          <p:nvPr/>
        </p:nvSpPr>
        <p:spPr>
          <a:xfrm>
            <a:off x="1475656" y="1300655"/>
            <a:ext cx="6199095" cy="1754326"/>
          </a:xfrm>
          <a:prstGeom prst="rect">
            <a:avLst/>
          </a:prstGeom>
          <a:noFill/>
        </p:spPr>
        <p:txBody>
          <a:bodyPr wrap="square" rtlCol="0">
            <a:spAutoFit/>
          </a:bodyPr>
          <a:lstStyle/>
          <a:p>
            <a:pPr algn="ctr"/>
            <a:r>
              <a:rPr lang="en-GB" sz="5400" b="1" dirty="0">
                <a:solidFill>
                  <a:srgbClr val="00B0F0"/>
                </a:solidFill>
                <a:effectLst>
                  <a:outerShdw blurRad="38100" dist="38100" dir="2700000" algn="tl">
                    <a:srgbClr val="000000">
                      <a:alpha val="43137"/>
                    </a:srgbClr>
                  </a:outerShdw>
                </a:effectLst>
                <a:latin typeface="Segoe Condensed" panose="020B0606040200020203" pitchFamily="34" charset="0"/>
              </a:rPr>
              <a:t>Thank you</a:t>
            </a:r>
          </a:p>
          <a:p>
            <a:pPr algn="ctr"/>
            <a:r>
              <a:rPr lang="en-GB" sz="5400" b="1" dirty="0">
                <a:solidFill>
                  <a:srgbClr val="00B0F0"/>
                </a:solidFill>
                <a:effectLst>
                  <a:outerShdw blurRad="38100" dist="38100" dir="2700000" algn="tl">
                    <a:srgbClr val="000000">
                      <a:alpha val="43137"/>
                    </a:srgbClr>
                  </a:outerShdw>
                </a:effectLst>
                <a:latin typeface="Segoe Condensed" panose="020B0606040200020203" pitchFamily="34" charset="0"/>
              </a:rPr>
              <a:t>Any questions?</a:t>
            </a:r>
          </a:p>
        </p:txBody>
      </p:sp>
      <p:sp>
        <p:nvSpPr>
          <p:cNvPr id="8" name="Rectangle 7">
            <a:extLst>
              <a:ext uri="{FF2B5EF4-FFF2-40B4-BE49-F238E27FC236}">
                <a16:creationId xmlns:a16="http://schemas.microsoft.com/office/drawing/2014/main" id="{E4B1DB53-A5EF-461C-BF1B-F261A43C223A}"/>
              </a:ext>
            </a:extLst>
          </p:cNvPr>
          <p:cNvSpPr/>
          <p:nvPr/>
        </p:nvSpPr>
        <p:spPr>
          <a:xfrm>
            <a:off x="3779912" y="4088876"/>
            <a:ext cx="3695242" cy="461665"/>
          </a:xfrm>
          <a:prstGeom prst="rect">
            <a:avLst/>
          </a:prstGeom>
        </p:spPr>
        <p:txBody>
          <a:bodyPr wrap="none">
            <a:spAutoFit/>
          </a:bodyPr>
          <a:lstStyle/>
          <a:p>
            <a:r>
              <a:rPr lang="en-US" sz="2400" b="1" dirty="0">
                <a:solidFill>
                  <a:srgbClr val="00B0F0"/>
                </a:solidFill>
                <a:latin typeface="Segoe Condensed" panose="020B0606040200020203" pitchFamily="34" charset="0"/>
              </a:rPr>
              <a:t>http://extranet.who.int/emt/ </a:t>
            </a:r>
          </a:p>
        </p:txBody>
      </p:sp>
      <p:sp>
        <p:nvSpPr>
          <p:cNvPr id="9" name="Rectangle 8">
            <a:extLst>
              <a:ext uri="{FF2B5EF4-FFF2-40B4-BE49-F238E27FC236}">
                <a16:creationId xmlns:a16="http://schemas.microsoft.com/office/drawing/2014/main" id="{6C1F1A25-0071-4C57-B4E9-AF856BA7FE44}"/>
              </a:ext>
            </a:extLst>
          </p:cNvPr>
          <p:cNvSpPr/>
          <p:nvPr/>
        </p:nvSpPr>
        <p:spPr>
          <a:xfrm>
            <a:off x="3779912" y="4767536"/>
            <a:ext cx="2436886" cy="461665"/>
          </a:xfrm>
          <a:prstGeom prst="rect">
            <a:avLst/>
          </a:prstGeom>
        </p:spPr>
        <p:txBody>
          <a:bodyPr wrap="none">
            <a:spAutoFit/>
          </a:bodyPr>
          <a:lstStyle/>
          <a:p>
            <a:r>
              <a:rPr lang="en-US" sz="2400" b="1" dirty="0">
                <a:solidFill>
                  <a:srgbClr val="00B0F0"/>
                </a:solidFill>
                <a:latin typeface="Segoe Condensed" panose="020B0606040200020203" pitchFamily="34" charset="0"/>
              </a:rPr>
              <a:t>EMTeams@who.int </a:t>
            </a:r>
          </a:p>
        </p:txBody>
      </p:sp>
      <p:sp>
        <p:nvSpPr>
          <p:cNvPr id="10" name="Rectangle 9">
            <a:extLst>
              <a:ext uri="{FF2B5EF4-FFF2-40B4-BE49-F238E27FC236}">
                <a16:creationId xmlns:a16="http://schemas.microsoft.com/office/drawing/2014/main" id="{9483631E-196A-4DE0-8EEB-63DFDD1F78DC}"/>
              </a:ext>
            </a:extLst>
          </p:cNvPr>
          <p:cNvSpPr/>
          <p:nvPr/>
        </p:nvSpPr>
        <p:spPr>
          <a:xfrm>
            <a:off x="379599" y="3068960"/>
            <a:ext cx="1247457" cy="400110"/>
          </a:xfrm>
          <a:prstGeom prst="rect">
            <a:avLst/>
          </a:prstGeom>
        </p:spPr>
        <p:txBody>
          <a:bodyPr wrap="none">
            <a:spAutoFit/>
          </a:bodyPr>
          <a:lstStyle/>
          <a:p>
            <a:r>
              <a:rPr lang="en-US" sz="2000" b="1" dirty="0">
                <a:solidFill>
                  <a:srgbClr val="00B0F0"/>
                </a:solidFill>
                <a:latin typeface="Segoe Condensed" panose="020B0606040200020203" pitchFamily="34" charset="0"/>
              </a:rPr>
              <a:t>For more…</a:t>
            </a:r>
          </a:p>
        </p:txBody>
      </p:sp>
      <p:sp>
        <p:nvSpPr>
          <p:cNvPr id="11" name="Shape 291">
            <a:extLst>
              <a:ext uri="{FF2B5EF4-FFF2-40B4-BE49-F238E27FC236}">
                <a16:creationId xmlns:a16="http://schemas.microsoft.com/office/drawing/2014/main" id="{391757D5-901D-4FBB-8726-4BC43BC97C09}"/>
              </a:ext>
            </a:extLst>
          </p:cNvPr>
          <p:cNvSpPr/>
          <p:nvPr/>
        </p:nvSpPr>
        <p:spPr>
          <a:xfrm>
            <a:off x="355564" y="3604912"/>
            <a:ext cx="2848285" cy="198432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5516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2" name="Shape 519">
            <a:extLst>
              <a:ext uri="{FF2B5EF4-FFF2-40B4-BE49-F238E27FC236}">
                <a16:creationId xmlns:a16="http://schemas.microsoft.com/office/drawing/2014/main" id="{0CCEF73E-5E2B-43D3-9A5D-5FE9D9C2A31F}"/>
              </a:ext>
            </a:extLst>
          </p:cNvPr>
          <p:cNvSpPr/>
          <p:nvPr/>
        </p:nvSpPr>
        <p:spPr>
          <a:xfrm>
            <a:off x="3419872" y="4130296"/>
            <a:ext cx="360040" cy="378824"/>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lIns="91425" tIns="91425" rIns="91425" bIns="91425" anchor="ctr" anchorCtr="0">
            <a:noAutofit/>
          </a:bodyPr>
          <a:lstStyle/>
          <a:p>
            <a:endParaRPr/>
          </a:p>
        </p:txBody>
      </p:sp>
      <p:grpSp>
        <p:nvGrpSpPr>
          <p:cNvPr id="13" name="Shape 397">
            <a:extLst>
              <a:ext uri="{FF2B5EF4-FFF2-40B4-BE49-F238E27FC236}">
                <a16:creationId xmlns:a16="http://schemas.microsoft.com/office/drawing/2014/main" id="{C66FBD0C-4B6E-49F2-8B91-679CF8EF7629}"/>
              </a:ext>
            </a:extLst>
          </p:cNvPr>
          <p:cNvGrpSpPr/>
          <p:nvPr/>
        </p:nvGrpSpPr>
        <p:grpSpPr>
          <a:xfrm>
            <a:off x="3419872" y="4862328"/>
            <a:ext cx="360040" cy="289235"/>
            <a:chOff x="559275" y="1683950"/>
            <a:chExt cx="466500" cy="327300"/>
          </a:xfrm>
          <a:solidFill>
            <a:srgbClr val="00B0F0"/>
          </a:solidFill>
        </p:grpSpPr>
        <p:sp>
          <p:nvSpPr>
            <p:cNvPr id="14" name="Shape 398">
              <a:extLst>
                <a:ext uri="{FF2B5EF4-FFF2-40B4-BE49-F238E27FC236}">
                  <a16:creationId xmlns:a16="http://schemas.microsoft.com/office/drawing/2014/main" id="{80AEB9BE-E1B1-4747-97F1-82DA4E5633E4}"/>
                </a:ext>
              </a:extLst>
            </p:cNvPr>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endParaRPr>
                <a:solidFill>
                  <a:srgbClr val="00B0F0"/>
                </a:solidFill>
              </a:endParaRPr>
            </a:p>
          </p:txBody>
        </p:sp>
        <p:sp>
          <p:nvSpPr>
            <p:cNvPr id="15" name="Shape 399">
              <a:extLst>
                <a:ext uri="{FF2B5EF4-FFF2-40B4-BE49-F238E27FC236}">
                  <a16:creationId xmlns:a16="http://schemas.microsoft.com/office/drawing/2014/main" id="{8EEFABFE-0F08-4A31-907B-08D6CDB5AFF2}"/>
                </a:ext>
              </a:extLst>
            </p:cNvPr>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endParaRPr>
                <a:solidFill>
                  <a:srgbClr val="00B0F0"/>
                </a:solidFill>
              </a:endParaRPr>
            </a:p>
          </p:txBody>
        </p:sp>
      </p:grpSp>
    </p:spTree>
    <p:extLst>
      <p:ext uri="{BB962C8B-B14F-4D97-AF65-F5344CB8AC3E}">
        <p14:creationId xmlns:p14="http://schemas.microsoft.com/office/powerpoint/2010/main" val="113261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EC7E94-4A5F-4558-9D70-1573FC02E9C5}"/>
              </a:ext>
            </a:extLst>
          </p:cNvPr>
          <p:cNvSpPr>
            <a:spLocks noGrp="1"/>
          </p:cNvSpPr>
          <p:nvPr>
            <p:ph type="title"/>
          </p:nvPr>
        </p:nvSpPr>
        <p:spPr>
          <a:xfrm>
            <a:off x="313183" y="188640"/>
            <a:ext cx="8229600" cy="792088"/>
          </a:xfrm>
        </p:spPr>
        <p:txBody>
          <a:bodyPr/>
          <a:lstStyle/>
          <a:p>
            <a:pPr algn="ctr"/>
            <a:r>
              <a:rPr lang="en-US" dirty="0"/>
              <a:t>Session Outcomes</a:t>
            </a:r>
            <a:endParaRPr lang="en-GB" dirty="0"/>
          </a:p>
        </p:txBody>
      </p:sp>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p:txBody>
          <a:bodyPr>
            <a:noAutofit/>
          </a:bodyPr>
          <a:lstStyle/>
          <a:p>
            <a:r>
              <a:rPr lang="en-US" sz="2500" b="0" dirty="0">
                <a:solidFill>
                  <a:schemeClr val="accent1"/>
                </a:solidFill>
              </a:rPr>
              <a:t>Outline the role of EMT staff in communicating health messages to the COVID-19 affected communities with which they are working, including messaging that encourages health seeking behaviors</a:t>
            </a:r>
          </a:p>
          <a:p>
            <a:endParaRPr lang="en-US" sz="1200" b="0" dirty="0">
              <a:solidFill>
                <a:schemeClr val="accent1"/>
              </a:solidFill>
            </a:endParaRPr>
          </a:p>
          <a:p>
            <a:r>
              <a:rPr lang="en-US" sz="2500" b="0" dirty="0">
                <a:solidFill>
                  <a:schemeClr val="accent1"/>
                </a:solidFill>
              </a:rPr>
              <a:t>Apply skills for effectively communicating with COVID-19 patients and their families appropriate to the clinical context</a:t>
            </a:r>
          </a:p>
          <a:p>
            <a:endParaRPr lang="en-US" sz="1200" b="0" dirty="0">
              <a:solidFill>
                <a:schemeClr val="accent1"/>
              </a:solidFill>
            </a:endParaRPr>
          </a:p>
          <a:p>
            <a:r>
              <a:rPr lang="en-US" sz="2500" b="0" dirty="0">
                <a:solidFill>
                  <a:schemeClr val="accent1"/>
                </a:solidFill>
              </a:rPr>
              <a:t>Integrate relevant health education communication materials into daily operations</a:t>
            </a:r>
          </a:p>
        </p:txBody>
      </p:sp>
    </p:spTree>
    <p:extLst>
      <p:ext uri="{BB962C8B-B14F-4D97-AF65-F5344CB8AC3E}">
        <p14:creationId xmlns:p14="http://schemas.microsoft.com/office/powerpoint/2010/main" val="32960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A49A-C94F-4152-A009-ED7E1BDC3967}"/>
              </a:ext>
            </a:extLst>
          </p:cNvPr>
          <p:cNvSpPr>
            <a:spLocks noGrp="1"/>
          </p:cNvSpPr>
          <p:nvPr>
            <p:ph type="title"/>
          </p:nvPr>
        </p:nvSpPr>
        <p:spPr>
          <a:xfrm>
            <a:off x="457200" y="176307"/>
            <a:ext cx="8229600" cy="1143000"/>
          </a:xfrm>
        </p:spPr>
        <p:txBody>
          <a:bodyPr/>
          <a:lstStyle/>
          <a:p>
            <a:pPr algn="ctr"/>
            <a:r>
              <a:rPr lang="en-US" dirty="0"/>
              <a:t>Message Delivery</a:t>
            </a:r>
            <a:endParaRPr lang="en-GB" dirty="0"/>
          </a:p>
        </p:txBody>
      </p:sp>
      <p:sp>
        <p:nvSpPr>
          <p:cNvPr id="27651" name="Rectangle 3"/>
          <p:cNvSpPr txBox="1">
            <a:spLocks noChangeArrowheads="1"/>
          </p:cNvSpPr>
          <p:nvPr/>
        </p:nvSpPr>
        <p:spPr bwMode="auto">
          <a:xfrm>
            <a:off x="381968" y="1700808"/>
            <a:ext cx="8654527"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defTabSz="449263">
              <a:defRPr sz="1400">
                <a:solidFill>
                  <a:srgbClr val="000000"/>
                </a:solidFill>
                <a:latin typeface="Arial" pitchFamily="34" charset="0"/>
                <a:ea typeface="MS PGothic" pitchFamily="34" charset="-128"/>
                <a:cs typeface="Arial" pitchFamily="34" charset="0"/>
                <a:sym typeface="Arial" pitchFamily="34" charset="0"/>
              </a:defRPr>
            </a:lvl1pPr>
            <a:lvl2pPr marL="742950" indent="-285750" defTabSz="449263">
              <a:defRPr sz="1400">
                <a:solidFill>
                  <a:srgbClr val="000000"/>
                </a:solidFill>
                <a:latin typeface="Arial" pitchFamily="34" charset="0"/>
                <a:ea typeface="Arial" pitchFamily="34" charset="0"/>
                <a:cs typeface="Arial" pitchFamily="34" charset="0"/>
                <a:sym typeface="Arial" pitchFamily="34" charset="0"/>
              </a:defRPr>
            </a:lvl2pPr>
            <a:lvl3pPr marL="1143000" indent="-228600" defTabSz="449263">
              <a:defRPr sz="1400">
                <a:solidFill>
                  <a:srgbClr val="000000"/>
                </a:solidFill>
                <a:latin typeface="Arial" pitchFamily="34" charset="0"/>
                <a:ea typeface="Arial" pitchFamily="34" charset="0"/>
                <a:cs typeface="Arial" pitchFamily="34" charset="0"/>
                <a:sym typeface="Arial" pitchFamily="34" charset="0"/>
              </a:defRPr>
            </a:lvl3pPr>
            <a:lvl4pPr marL="1600200" indent="-228600" defTabSz="449263">
              <a:defRPr sz="1400">
                <a:solidFill>
                  <a:srgbClr val="000000"/>
                </a:solidFill>
                <a:latin typeface="Arial" pitchFamily="34" charset="0"/>
                <a:ea typeface="Arial" pitchFamily="34" charset="0"/>
                <a:cs typeface="Arial" pitchFamily="34" charset="0"/>
                <a:sym typeface="Arial" pitchFamily="34" charset="0"/>
              </a:defRPr>
            </a:lvl4pPr>
            <a:lvl5pPr marL="2057400" indent="-228600" defTabSz="449263">
              <a:defRPr sz="1400">
                <a:solidFill>
                  <a:srgbClr val="000000"/>
                </a:solidFill>
                <a:latin typeface="Arial" pitchFamily="34" charset="0"/>
                <a:ea typeface="Arial" pitchFamily="34" charset="0"/>
                <a:cs typeface="Arial" pitchFamily="34" charset="0"/>
                <a:sym typeface="Arial" pitchFamily="34" charset="0"/>
              </a:defRPr>
            </a:lvl5pPr>
            <a:lvl6pPr marL="2514600" indent="-228600" defTabSz="449263" eaLnBrk="0" fontAlgn="base" hangingPunct="0">
              <a:spcBef>
                <a:spcPct val="0"/>
              </a:spcBef>
              <a:spcAft>
                <a:spcPct val="0"/>
              </a:spcAft>
              <a:defRPr sz="1400">
                <a:solidFill>
                  <a:srgbClr val="000000"/>
                </a:solidFill>
                <a:latin typeface="Arial" pitchFamily="34" charset="0"/>
                <a:ea typeface="Arial" pitchFamily="34" charset="0"/>
                <a:cs typeface="Arial" pitchFamily="34" charset="0"/>
                <a:sym typeface="Arial" pitchFamily="34" charset="0"/>
              </a:defRPr>
            </a:lvl6pPr>
            <a:lvl7pPr marL="2971800" indent="-228600" defTabSz="449263" eaLnBrk="0" fontAlgn="base" hangingPunct="0">
              <a:spcBef>
                <a:spcPct val="0"/>
              </a:spcBef>
              <a:spcAft>
                <a:spcPct val="0"/>
              </a:spcAft>
              <a:defRPr sz="1400">
                <a:solidFill>
                  <a:srgbClr val="000000"/>
                </a:solidFill>
                <a:latin typeface="Arial" pitchFamily="34" charset="0"/>
                <a:ea typeface="Arial" pitchFamily="34" charset="0"/>
                <a:cs typeface="Arial" pitchFamily="34" charset="0"/>
                <a:sym typeface="Arial" pitchFamily="34" charset="0"/>
              </a:defRPr>
            </a:lvl7pPr>
            <a:lvl8pPr marL="3429000" indent="-228600" defTabSz="449263" eaLnBrk="0" fontAlgn="base" hangingPunct="0">
              <a:spcBef>
                <a:spcPct val="0"/>
              </a:spcBef>
              <a:spcAft>
                <a:spcPct val="0"/>
              </a:spcAft>
              <a:defRPr sz="1400">
                <a:solidFill>
                  <a:srgbClr val="000000"/>
                </a:solidFill>
                <a:latin typeface="Arial" pitchFamily="34" charset="0"/>
                <a:ea typeface="Arial" pitchFamily="34" charset="0"/>
                <a:cs typeface="Arial" pitchFamily="34" charset="0"/>
                <a:sym typeface="Arial" pitchFamily="34" charset="0"/>
              </a:defRPr>
            </a:lvl8pPr>
            <a:lvl9pPr marL="3886200" indent="-228600" defTabSz="449263" eaLnBrk="0" fontAlgn="base" hangingPunct="0">
              <a:spcBef>
                <a:spcPct val="0"/>
              </a:spcBef>
              <a:spcAft>
                <a:spcPct val="0"/>
              </a:spcAft>
              <a:defRPr sz="1400">
                <a:solidFill>
                  <a:srgbClr val="000000"/>
                </a:solidFill>
                <a:latin typeface="Arial" pitchFamily="34" charset="0"/>
                <a:ea typeface="Arial" pitchFamily="34" charset="0"/>
                <a:cs typeface="Arial" pitchFamily="34" charset="0"/>
                <a:sym typeface="Arial" pitchFamily="34" charset="0"/>
              </a:defRPr>
            </a:lvl9pPr>
          </a:lstStyle>
          <a:p>
            <a:pPr>
              <a:lnSpc>
                <a:spcPct val="80000"/>
              </a:lnSpc>
              <a:spcBef>
                <a:spcPts val="700"/>
              </a:spcBef>
              <a:buClr>
                <a:srgbClr val="000000"/>
              </a:buClr>
            </a:pPr>
            <a:r>
              <a:rPr lang="en-US" altLang="en-US" sz="2000" dirty="0">
                <a:solidFill>
                  <a:schemeClr val="accent1"/>
                </a:solidFill>
                <a:latin typeface="Segoe Condensed" panose="020B0606040200020203" pitchFamily="34" charset="0"/>
              </a:rPr>
              <a:t>SUCCESSFUL MESSAGE DELIVERY = BUILDING AND MAINTAINING TRUST</a:t>
            </a:r>
            <a:r>
              <a:rPr lang="en-AU" altLang="en-US" sz="2000" dirty="0">
                <a:solidFill>
                  <a:schemeClr val="accent1"/>
                </a:solidFill>
                <a:latin typeface="Segoe Condensed" panose="020B0606040200020203" pitchFamily="34" charset="0"/>
              </a:rPr>
              <a:t>	</a:t>
            </a:r>
          </a:p>
          <a:p>
            <a:pPr>
              <a:lnSpc>
                <a:spcPct val="80000"/>
              </a:lnSpc>
              <a:spcBef>
                <a:spcPts val="700"/>
              </a:spcBef>
              <a:buClr>
                <a:srgbClr val="000000"/>
              </a:buClr>
            </a:pPr>
            <a:endParaRPr lang="en-AU" altLang="en-US" sz="2000" dirty="0">
              <a:solidFill>
                <a:schemeClr val="accent1"/>
              </a:solidFill>
              <a:latin typeface="Segoe Condensed" panose="020B0606040200020203" pitchFamily="34" charset="0"/>
            </a:endParaRPr>
          </a:p>
          <a:p>
            <a:pPr>
              <a:lnSpc>
                <a:spcPct val="80000"/>
              </a:lnSpc>
              <a:spcBef>
                <a:spcPts val="700"/>
              </a:spcBef>
              <a:buClr>
                <a:srgbClr val="000000"/>
              </a:buClr>
            </a:pPr>
            <a:r>
              <a:rPr lang="en-US" altLang="en-US" sz="2000" dirty="0">
                <a:solidFill>
                  <a:schemeClr val="accent1"/>
                </a:solidFill>
                <a:latin typeface="Segoe Condensed" panose="020B0606040200020203" pitchFamily="34" charset="0"/>
              </a:rPr>
              <a:t>HIGH TRUST=HIGHER ADOPTION OF HEALTH ADVICE</a:t>
            </a:r>
          </a:p>
          <a:p>
            <a:pPr>
              <a:lnSpc>
                <a:spcPct val="80000"/>
              </a:lnSpc>
              <a:spcBef>
                <a:spcPts val="700"/>
              </a:spcBef>
              <a:buClr>
                <a:srgbClr val="000000"/>
              </a:buClr>
            </a:pPr>
            <a:endParaRPr lang="en-US" altLang="en-US" sz="2000" dirty="0">
              <a:solidFill>
                <a:schemeClr val="accent1"/>
              </a:solidFill>
              <a:latin typeface="Segoe Condensed" panose="020B0606040200020203" pitchFamily="34" charset="0"/>
            </a:endParaRPr>
          </a:p>
          <a:p>
            <a:pPr>
              <a:lnSpc>
                <a:spcPct val="80000"/>
              </a:lnSpc>
              <a:spcBef>
                <a:spcPts val="700"/>
              </a:spcBef>
              <a:buClr>
                <a:srgbClr val="000000"/>
              </a:buClr>
            </a:pPr>
            <a:r>
              <a:rPr lang="en-US" altLang="en-US" sz="2000" dirty="0">
                <a:solidFill>
                  <a:schemeClr val="accent1"/>
                </a:solidFill>
                <a:latin typeface="Segoe Condensed" panose="020B0606040200020203" pitchFamily="34" charset="0"/>
              </a:rPr>
              <a:t>LOW TRUST= LOWER ADOPTION OF HEALTH ADVICE</a:t>
            </a:r>
          </a:p>
          <a:p>
            <a:pPr>
              <a:lnSpc>
                <a:spcPct val="80000"/>
              </a:lnSpc>
              <a:spcBef>
                <a:spcPts val="700"/>
              </a:spcBef>
              <a:buClr>
                <a:srgbClr val="000000"/>
              </a:buClr>
            </a:pPr>
            <a:endParaRPr lang="en-AU" altLang="en-US" sz="2000" dirty="0">
              <a:solidFill>
                <a:schemeClr val="accent1"/>
              </a:solidFill>
              <a:latin typeface="Segoe Condensed" panose="020B0606040200020203" pitchFamily="34" charset="0"/>
            </a:endParaRPr>
          </a:p>
          <a:p>
            <a:pPr>
              <a:lnSpc>
                <a:spcPct val="80000"/>
              </a:lnSpc>
              <a:spcBef>
                <a:spcPts val="700"/>
              </a:spcBef>
              <a:buClr>
                <a:srgbClr val="000000"/>
              </a:buClr>
            </a:pPr>
            <a:r>
              <a:rPr lang="en-AU" altLang="en-US" sz="2000" dirty="0">
                <a:solidFill>
                  <a:schemeClr val="accent1"/>
                </a:solidFill>
                <a:latin typeface="Segoe Condensed" panose="020B0606040200020203" pitchFamily="34" charset="0"/>
              </a:rPr>
              <a:t>			</a:t>
            </a:r>
            <a:endParaRPr lang="en-AU" altLang="en-US" sz="2400" dirty="0">
              <a:solidFill>
                <a:schemeClr val="accent1"/>
              </a:solidFill>
              <a:latin typeface="Segoe Condensed" panose="020B0606040200020203" pitchFamily="34" charset="0"/>
            </a:endParaRPr>
          </a:p>
          <a:p>
            <a:pPr lvl="1">
              <a:lnSpc>
                <a:spcPct val="80000"/>
              </a:lnSpc>
              <a:spcBef>
                <a:spcPts val="600"/>
              </a:spcBef>
              <a:buClr>
                <a:srgbClr val="000000"/>
              </a:buClr>
            </a:pPr>
            <a:endParaRPr lang="en-AU" altLang="en-US" sz="2400" dirty="0">
              <a:solidFill>
                <a:schemeClr val="accent1"/>
              </a:solidFill>
              <a:latin typeface="Segoe Condensed" panose="020B0606040200020203" pitchFamily="34" charset="0"/>
              <a:ea typeface="MS PGothic" pitchFamily="34" charset="-128"/>
            </a:endParaRPr>
          </a:p>
        </p:txBody>
      </p:sp>
      <p:pic>
        <p:nvPicPr>
          <p:cNvPr id="27654" name="Picture 6" descr="C:\Users\claravallc\Downloads\_MG_93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5992" y="3717032"/>
            <a:ext cx="3266478" cy="2177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42108" y="1624884"/>
            <a:ext cx="8135938" cy="2946400"/>
          </a:xfrm>
        </p:spPr>
        <p:txBody>
          <a:bodyPr>
            <a:normAutofit/>
          </a:bodyPr>
          <a:lstStyle/>
          <a:p>
            <a:pPr marL="0" indent="0">
              <a:buNone/>
            </a:pPr>
            <a:r>
              <a:rPr lang="en-GB" sz="2000" b="0" dirty="0">
                <a:solidFill>
                  <a:schemeClr val="accent1"/>
                </a:solidFill>
              </a:rPr>
              <a:t>Consider factors that influence and/or encourage desired behaviours: </a:t>
            </a:r>
            <a:endParaRPr lang="en-GB" sz="1800" b="0" dirty="0">
              <a:solidFill>
                <a:schemeClr val="accent1"/>
              </a:solidFill>
            </a:endParaRPr>
          </a:p>
          <a:p>
            <a:endParaRPr lang="en-GB" sz="1800" b="0" dirty="0">
              <a:solidFill>
                <a:schemeClr val="accent1"/>
              </a:solidFill>
            </a:endParaRPr>
          </a:p>
          <a:p>
            <a:r>
              <a:rPr lang="en-GB" sz="1800" b="0" dirty="0">
                <a:solidFill>
                  <a:schemeClr val="accent1"/>
                </a:solidFill>
              </a:rPr>
              <a:t>Perceived Risk </a:t>
            </a:r>
          </a:p>
          <a:p>
            <a:endParaRPr lang="en-GB" sz="1800" b="0" dirty="0">
              <a:solidFill>
                <a:schemeClr val="accent1"/>
              </a:solidFill>
            </a:endParaRPr>
          </a:p>
          <a:p>
            <a:r>
              <a:rPr lang="en-GB" sz="1800" b="0" dirty="0">
                <a:solidFill>
                  <a:schemeClr val="accent1"/>
                </a:solidFill>
              </a:rPr>
              <a:t>Confidence in public health measure or advice</a:t>
            </a:r>
          </a:p>
          <a:p>
            <a:endParaRPr lang="en-GB" sz="1800" b="0" dirty="0">
              <a:solidFill>
                <a:schemeClr val="accent1"/>
              </a:solidFill>
            </a:endParaRPr>
          </a:p>
          <a:p>
            <a:r>
              <a:rPr lang="en-GB" sz="1800" b="0" dirty="0">
                <a:solidFill>
                  <a:schemeClr val="accent1"/>
                </a:solidFill>
              </a:rPr>
              <a:t>Cultures, norms traditions, beliefs</a:t>
            </a:r>
          </a:p>
          <a:p>
            <a:pPr>
              <a:buFont typeface="Arial" panose="020B0604020202020204" pitchFamily="34" charset="0"/>
              <a:buChar char="•"/>
            </a:pPr>
            <a:endParaRPr lang="en-US" sz="1800" b="0" dirty="0">
              <a:solidFill>
                <a:schemeClr val="accent1"/>
              </a:solidFill>
            </a:endParaRPr>
          </a:p>
        </p:txBody>
      </p:sp>
      <p:pic>
        <p:nvPicPr>
          <p:cNvPr id="5" name="Picture 5" descr="C:\Users\claravallc\Downloads\IMG_634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7804" y="4360456"/>
            <a:ext cx="3528392" cy="1317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a:extLst>
              <a:ext uri="{FF2B5EF4-FFF2-40B4-BE49-F238E27FC236}">
                <a16:creationId xmlns:a16="http://schemas.microsoft.com/office/drawing/2014/main" id="{1977A12A-A37F-43F9-9634-B813776A2D6A}"/>
              </a:ext>
            </a:extLst>
          </p:cNvPr>
          <p:cNvSpPr txBox="1">
            <a:spLocks/>
          </p:cNvSpPr>
          <p:nvPr/>
        </p:nvSpPr>
        <p:spPr>
          <a:xfrm>
            <a:off x="457200" y="3377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dirty="0"/>
              <a:t>How to Build Trust</a:t>
            </a:r>
            <a:endParaRPr lang="en-GB" dirty="0"/>
          </a:p>
        </p:txBody>
      </p:sp>
    </p:spTree>
    <p:extLst>
      <p:ext uri="{BB962C8B-B14F-4D97-AF65-F5344CB8AC3E}">
        <p14:creationId xmlns:p14="http://schemas.microsoft.com/office/powerpoint/2010/main" val="241843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pPr algn="ctr"/>
            <a:r>
              <a:rPr lang="en-US" sz="3200" dirty="0"/>
              <a:t>Group Exercise </a:t>
            </a:r>
          </a:p>
        </p:txBody>
      </p:sp>
      <p:graphicFrame>
        <p:nvGraphicFramePr>
          <p:cNvPr id="5" name="Diagram 4">
            <a:extLst>
              <a:ext uri="{FF2B5EF4-FFF2-40B4-BE49-F238E27FC236}">
                <a16:creationId xmlns:a16="http://schemas.microsoft.com/office/drawing/2014/main" id="{FFD983BF-B878-4B70-AB8E-2B0523944F03}"/>
              </a:ext>
            </a:extLst>
          </p:cNvPr>
          <p:cNvGraphicFramePr/>
          <p:nvPr>
            <p:extLst>
              <p:ext uri="{D42A27DB-BD31-4B8C-83A1-F6EECF244321}">
                <p14:modId xmlns:p14="http://schemas.microsoft.com/office/powerpoint/2010/main" val="1166231252"/>
              </p:ext>
            </p:extLst>
          </p:nvPr>
        </p:nvGraphicFramePr>
        <p:xfrm>
          <a:off x="600794" y="2204864"/>
          <a:ext cx="4210050" cy="366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36156D28-D7D9-4053-A296-34C4A3407389}"/>
              </a:ext>
            </a:extLst>
          </p:cNvPr>
          <p:cNvGraphicFramePr/>
          <p:nvPr>
            <p:extLst>
              <p:ext uri="{D42A27DB-BD31-4B8C-83A1-F6EECF244321}">
                <p14:modId xmlns:p14="http://schemas.microsoft.com/office/powerpoint/2010/main" val="1254838080"/>
              </p:ext>
            </p:extLst>
          </p:nvPr>
        </p:nvGraphicFramePr>
        <p:xfrm>
          <a:off x="4788024" y="2204864"/>
          <a:ext cx="4210050" cy="3667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869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pPr algn="ctr"/>
            <a:r>
              <a:rPr lang="en-US" dirty="0"/>
              <a:t>Group Exercise </a:t>
            </a:r>
          </a:p>
        </p:txBody>
      </p:sp>
      <p:sp>
        <p:nvSpPr>
          <p:cNvPr id="3" name="Text Placeholder 2"/>
          <p:cNvSpPr>
            <a:spLocks noGrp="1"/>
          </p:cNvSpPr>
          <p:nvPr>
            <p:ph type="body" idx="4294967295"/>
          </p:nvPr>
        </p:nvSpPr>
        <p:spPr>
          <a:xfrm>
            <a:off x="123230" y="1556792"/>
            <a:ext cx="4664793" cy="4171776"/>
          </a:xfrm>
        </p:spPr>
        <p:txBody>
          <a:bodyPr>
            <a:normAutofit lnSpcReduction="10000"/>
          </a:bodyPr>
          <a:lstStyle/>
          <a:p>
            <a:pPr marL="514350" indent="-514350">
              <a:buFont typeface="+mj-lt"/>
              <a:buAutoNum type="arabicPeriod"/>
            </a:pPr>
            <a:r>
              <a:rPr lang="en-US" sz="2200" b="0" dirty="0">
                <a:solidFill>
                  <a:schemeClr val="accent1"/>
                </a:solidFill>
              </a:rPr>
              <a:t>Identify which point in the right-hand triangle your scenario is in</a:t>
            </a:r>
          </a:p>
          <a:p>
            <a:pPr marL="514350" indent="-514350">
              <a:buFont typeface="+mj-lt"/>
              <a:buAutoNum type="arabicPeriod"/>
            </a:pPr>
            <a:r>
              <a:rPr lang="en-US" sz="2200" b="0" dirty="0">
                <a:solidFill>
                  <a:schemeClr val="accent1"/>
                </a:solidFill>
              </a:rPr>
              <a:t>Provide 3 - 5 key public messages for patients and relatives in the scenario, based on the operational considerations</a:t>
            </a:r>
          </a:p>
          <a:p>
            <a:pPr marL="514350" indent="-514350">
              <a:buFont typeface="+mj-lt"/>
              <a:buAutoNum type="arabicPeriod"/>
            </a:pPr>
            <a:r>
              <a:rPr lang="en-US" sz="2200" b="0" dirty="0">
                <a:solidFill>
                  <a:schemeClr val="accent1"/>
                </a:solidFill>
              </a:rPr>
              <a:t>Identify tools and techniques which might be used to achieve a higher success rate in delivery of these key messages</a:t>
            </a:r>
          </a:p>
        </p:txBody>
      </p:sp>
      <p:graphicFrame>
        <p:nvGraphicFramePr>
          <p:cNvPr id="5" name="Diagram 4">
            <a:extLst>
              <a:ext uri="{FF2B5EF4-FFF2-40B4-BE49-F238E27FC236}">
                <a16:creationId xmlns:a16="http://schemas.microsoft.com/office/drawing/2014/main" id="{A327A80F-2F4A-4F2B-BFA0-040E49B1DF1A}"/>
              </a:ext>
            </a:extLst>
          </p:cNvPr>
          <p:cNvGraphicFramePr/>
          <p:nvPr>
            <p:extLst>
              <p:ext uri="{D42A27DB-BD31-4B8C-83A1-F6EECF244321}">
                <p14:modId xmlns:p14="http://schemas.microsoft.com/office/powerpoint/2010/main" val="1894864483"/>
              </p:ext>
            </p:extLst>
          </p:nvPr>
        </p:nvGraphicFramePr>
        <p:xfrm>
          <a:off x="4514938" y="1844824"/>
          <a:ext cx="2649350" cy="2521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130CF719-73D7-4781-A8AB-56F116CF8C62}"/>
              </a:ext>
            </a:extLst>
          </p:cNvPr>
          <p:cNvGraphicFramePr/>
          <p:nvPr>
            <p:extLst>
              <p:ext uri="{D42A27DB-BD31-4B8C-83A1-F6EECF244321}">
                <p14:modId xmlns:p14="http://schemas.microsoft.com/office/powerpoint/2010/main" val="3031538022"/>
              </p:ext>
            </p:extLst>
          </p:nvPr>
        </p:nvGraphicFramePr>
        <p:xfrm>
          <a:off x="6614863" y="1843596"/>
          <a:ext cx="2518931" cy="25215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8E371131-6EB9-43F0-B409-571FB424A430}"/>
              </a:ext>
            </a:extLst>
          </p:cNvPr>
          <p:cNvSpPr/>
          <p:nvPr/>
        </p:nvSpPr>
        <p:spPr>
          <a:xfrm>
            <a:off x="5364088" y="1916832"/>
            <a:ext cx="845360" cy="369332"/>
          </a:xfrm>
          <a:prstGeom prst="rect">
            <a:avLst/>
          </a:prstGeom>
        </p:spPr>
        <p:txBody>
          <a:bodyPr wrap="none">
            <a:spAutoFit/>
          </a:bodyPr>
          <a:lstStyle/>
          <a:p>
            <a:pPr lvl="0"/>
            <a:r>
              <a:rPr lang="en-US" b="1" dirty="0"/>
              <a:t>C</a:t>
            </a:r>
            <a:r>
              <a:rPr lang="en-GB" b="1" dirty="0" err="1"/>
              <a:t>ritical</a:t>
            </a:r>
            <a:endParaRPr lang="en-GB" b="1" dirty="0"/>
          </a:p>
        </p:txBody>
      </p:sp>
    </p:spTree>
    <p:extLst>
      <p:ext uri="{BB962C8B-B14F-4D97-AF65-F5344CB8AC3E}">
        <p14:creationId xmlns:p14="http://schemas.microsoft.com/office/powerpoint/2010/main" val="1120210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pPr algn="ctr"/>
            <a:r>
              <a:rPr lang="en-US" sz="3000" dirty="0"/>
              <a:t>Remember: Community Interaction Also Involves Self-Care </a:t>
            </a:r>
          </a:p>
        </p:txBody>
      </p:sp>
      <p:sp>
        <p:nvSpPr>
          <p:cNvPr id="3" name="Text Placeholder 2"/>
          <p:cNvSpPr>
            <a:spLocks noGrp="1"/>
          </p:cNvSpPr>
          <p:nvPr>
            <p:ph type="body" idx="4294967295"/>
          </p:nvPr>
        </p:nvSpPr>
        <p:spPr>
          <a:xfrm>
            <a:off x="123230" y="1556792"/>
            <a:ext cx="8563569" cy="4171776"/>
          </a:xfrm>
        </p:spPr>
        <p:txBody>
          <a:bodyPr>
            <a:normAutofit fontScale="92500" lnSpcReduction="10000"/>
          </a:bodyPr>
          <a:lstStyle/>
          <a:p>
            <a:pPr marL="0" indent="0" algn="ctr">
              <a:buNone/>
            </a:pPr>
            <a:r>
              <a:rPr lang="en-US" sz="2200" b="0" dirty="0">
                <a:solidFill>
                  <a:schemeClr val="accent1"/>
                </a:solidFill>
              </a:rPr>
              <a:t>What are your tips for personal and team stress management during the COVID response? </a:t>
            </a:r>
          </a:p>
          <a:p>
            <a:pPr marL="0" indent="0">
              <a:buNone/>
            </a:pPr>
            <a:endParaRPr lang="en-US" sz="2200" b="0" dirty="0">
              <a:solidFill>
                <a:schemeClr val="accent1"/>
              </a:solidFill>
            </a:endParaRPr>
          </a:p>
          <a:p>
            <a:r>
              <a:rPr lang="en-US" sz="2200" b="0" dirty="0">
                <a:solidFill>
                  <a:schemeClr val="tx1"/>
                </a:solidFill>
              </a:rPr>
              <a:t>Taking control over personal work routines (e.g. shift </a:t>
            </a:r>
          </a:p>
          <a:p>
            <a:pPr marL="0" indent="0">
              <a:buNone/>
            </a:pPr>
            <a:r>
              <a:rPr lang="en-US" sz="2200" b="0" dirty="0">
                <a:solidFill>
                  <a:schemeClr val="tx1"/>
                </a:solidFill>
              </a:rPr>
              <a:t>    allocations, time-outs)</a:t>
            </a:r>
          </a:p>
          <a:p>
            <a:r>
              <a:rPr lang="en-US" sz="2200" b="0" dirty="0">
                <a:solidFill>
                  <a:schemeClr val="tx1"/>
                </a:solidFill>
              </a:rPr>
              <a:t>Having healthy daily habits (e.g. sleep, exercise, non-work activities, avoid drug or substance abuse)</a:t>
            </a:r>
          </a:p>
          <a:p>
            <a:r>
              <a:rPr lang="en-US" sz="2200" b="0" dirty="0">
                <a:solidFill>
                  <a:schemeClr val="tx1"/>
                </a:solidFill>
              </a:rPr>
              <a:t>Buddy-buddy support system</a:t>
            </a:r>
          </a:p>
          <a:p>
            <a:r>
              <a:rPr lang="en-US" sz="2200" b="0" dirty="0">
                <a:solidFill>
                  <a:schemeClr val="tx1"/>
                </a:solidFill>
              </a:rPr>
              <a:t>Finding ways to communicate</a:t>
            </a:r>
          </a:p>
          <a:p>
            <a:r>
              <a:rPr lang="en-US" sz="2200" b="0" dirty="0">
                <a:solidFill>
                  <a:schemeClr val="tx1"/>
                </a:solidFill>
              </a:rPr>
              <a:t>Relaxation techniques </a:t>
            </a:r>
          </a:p>
          <a:p>
            <a:r>
              <a:rPr lang="en-US" sz="2200" b="0" dirty="0">
                <a:solidFill>
                  <a:schemeClr val="tx1"/>
                </a:solidFill>
              </a:rPr>
              <a:t>Positive re-framing</a:t>
            </a:r>
          </a:p>
          <a:p>
            <a:r>
              <a:rPr lang="en-US" sz="2200" b="0" dirty="0">
                <a:solidFill>
                  <a:schemeClr val="tx1"/>
                </a:solidFill>
              </a:rPr>
              <a:t>Easy access to </a:t>
            </a:r>
            <a:r>
              <a:rPr lang="en-US" sz="2200" b="0" dirty="0" err="1">
                <a:solidFill>
                  <a:schemeClr val="tx1"/>
                </a:solidFill>
              </a:rPr>
              <a:t>organisational</a:t>
            </a:r>
            <a:r>
              <a:rPr lang="en-US" sz="2200" b="0" dirty="0">
                <a:solidFill>
                  <a:schemeClr val="tx1"/>
                </a:solidFill>
              </a:rPr>
              <a:t> support systems</a:t>
            </a:r>
          </a:p>
        </p:txBody>
      </p:sp>
    </p:spTree>
    <p:extLst>
      <p:ext uri="{BB962C8B-B14F-4D97-AF65-F5344CB8AC3E}">
        <p14:creationId xmlns:p14="http://schemas.microsoft.com/office/powerpoint/2010/main" val="163519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pPr algn="ctr"/>
            <a:r>
              <a:rPr lang="en-US" sz="3000" dirty="0"/>
              <a:t>Phone Communications with Relatives</a:t>
            </a:r>
          </a:p>
        </p:txBody>
      </p:sp>
      <p:sp>
        <p:nvSpPr>
          <p:cNvPr id="3" name="Text Placeholder 2"/>
          <p:cNvSpPr>
            <a:spLocks noGrp="1"/>
          </p:cNvSpPr>
          <p:nvPr>
            <p:ph type="body" idx="4294967295"/>
          </p:nvPr>
        </p:nvSpPr>
        <p:spPr>
          <a:xfrm>
            <a:off x="4355976" y="1848544"/>
            <a:ext cx="5096842" cy="3528392"/>
          </a:xfrm>
        </p:spPr>
        <p:txBody>
          <a:bodyPr>
            <a:normAutofit/>
          </a:bodyPr>
          <a:lstStyle/>
          <a:p>
            <a:pPr lvl="0"/>
            <a:r>
              <a:rPr lang="en-US" b="0" dirty="0">
                <a:solidFill>
                  <a:schemeClr val="tx2"/>
                </a:solidFill>
              </a:rPr>
              <a:t>Cognitive aspects</a:t>
            </a:r>
          </a:p>
          <a:p>
            <a:pPr lvl="0"/>
            <a:endParaRPr lang="en-GB" b="0" dirty="0">
              <a:solidFill>
                <a:schemeClr val="tx2"/>
              </a:solidFill>
            </a:endParaRPr>
          </a:p>
          <a:p>
            <a:pPr lvl="0"/>
            <a:r>
              <a:rPr lang="en-US" b="0" dirty="0">
                <a:solidFill>
                  <a:schemeClr val="tx2"/>
                </a:solidFill>
              </a:rPr>
              <a:t>Emotional aspects</a:t>
            </a:r>
          </a:p>
          <a:p>
            <a:pPr lvl="0"/>
            <a:endParaRPr lang="en-GB" b="0" dirty="0">
              <a:solidFill>
                <a:schemeClr val="tx2"/>
              </a:solidFill>
            </a:endParaRPr>
          </a:p>
          <a:p>
            <a:pPr lvl="0"/>
            <a:r>
              <a:rPr lang="en-US" b="0" dirty="0">
                <a:solidFill>
                  <a:schemeClr val="tx2"/>
                </a:solidFill>
              </a:rPr>
              <a:t>Personal aspects</a:t>
            </a:r>
            <a:endParaRPr lang="en-US" sz="2200" b="0" dirty="0">
              <a:solidFill>
                <a:schemeClr val="tx2"/>
              </a:solidFill>
            </a:endParaRPr>
          </a:p>
        </p:txBody>
      </p:sp>
      <p:pic>
        <p:nvPicPr>
          <p:cNvPr id="4" name="Picture 3">
            <a:extLst>
              <a:ext uri="{FF2B5EF4-FFF2-40B4-BE49-F238E27FC236}">
                <a16:creationId xmlns:a16="http://schemas.microsoft.com/office/drawing/2014/main" id="{E5F89623-674C-42C6-BD28-79D7D2AE79D5}"/>
              </a:ext>
            </a:extLst>
          </p:cNvPr>
          <p:cNvPicPr>
            <a:picLocks noChangeAspect="1"/>
          </p:cNvPicPr>
          <p:nvPr/>
        </p:nvPicPr>
        <p:blipFill>
          <a:blip r:embed="rId2"/>
          <a:stretch>
            <a:fillRect/>
          </a:stretch>
        </p:blipFill>
        <p:spPr>
          <a:xfrm>
            <a:off x="395536" y="2288504"/>
            <a:ext cx="3456384" cy="2300066"/>
          </a:xfrm>
          <a:prstGeom prst="rect">
            <a:avLst/>
          </a:prstGeom>
        </p:spPr>
      </p:pic>
    </p:spTree>
    <p:extLst>
      <p:ext uri="{BB962C8B-B14F-4D97-AF65-F5344CB8AC3E}">
        <p14:creationId xmlns:p14="http://schemas.microsoft.com/office/powerpoint/2010/main" val="2186556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pPr algn="ctr"/>
            <a:r>
              <a:rPr lang="en-US" sz="3200" dirty="0"/>
              <a:t>Skills Practice </a:t>
            </a:r>
          </a:p>
        </p:txBody>
      </p:sp>
      <p:sp>
        <p:nvSpPr>
          <p:cNvPr id="3" name="Rectangle 2">
            <a:extLst>
              <a:ext uri="{FF2B5EF4-FFF2-40B4-BE49-F238E27FC236}">
                <a16:creationId xmlns:a16="http://schemas.microsoft.com/office/drawing/2014/main" id="{232C54BA-DF5E-4D19-9697-A2847A86A684}"/>
              </a:ext>
            </a:extLst>
          </p:cNvPr>
          <p:cNvSpPr/>
          <p:nvPr/>
        </p:nvSpPr>
        <p:spPr>
          <a:xfrm>
            <a:off x="251520" y="1700808"/>
            <a:ext cx="4320480" cy="410458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US" sz="1900" u="sng"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rPr>
              <a:t>Call 1</a:t>
            </a:r>
            <a:r>
              <a:rPr lang="en-US" sz="1900"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rPr>
              <a:t>: A call from a relative of a patient who is severe but not critical, e.g. receiving oxygen to help breathing </a:t>
            </a:r>
            <a:endParaRPr lang="en-GB" sz="1900"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endParaRPr>
          </a:p>
          <a:p>
            <a:pPr>
              <a:spcAft>
                <a:spcPts val="0"/>
              </a:spcAft>
            </a:pPr>
            <a:r>
              <a:rPr lang="en-US" sz="1900" dirty="0">
                <a:solidFill>
                  <a:schemeClr val="tx2"/>
                </a:solidFill>
                <a:latin typeface="Calibri" panose="020F0502020204030204" pitchFamily="34" charset="0"/>
                <a:ea typeface="Calibri" panose="020F0502020204030204" pitchFamily="34" charset="0"/>
              </a:rPr>
              <a:t> </a:t>
            </a:r>
            <a:endParaRPr lang="en-GB" sz="1900" dirty="0">
              <a:solidFill>
                <a:schemeClr val="tx2"/>
              </a:solidFill>
              <a:latin typeface="Times New Roman" panose="02020603050405020304" pitchFamily="18" charset="0"/>
              <a:ea typeface="Arial Unicode MS"/>
            </a:endParaRPr>
          </a:p>
          <a:p>
            <a:pPr marL="342900" lvl="0" indent="-342900">
              <a:lnSpc>
                <a:spcPct val="107000"/>
              </a:lnSpc>
              <a:spcAft>
                <a:spcPts val="0"/>
              </a:spcAft>
              <a:buFont typeface="Symbol" panose="05050102010706020507" pitchFamily="18" charset="2"/>
              <a:buChar char=""/>
            </a:pPr>
            <a:r>
              <a:rPr lang="en-US" sz="1900" u="sng"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rPr>
              <a:t>Call 2</a:t>
            </a:r>
            <a:r>
              <a:rPr lang="en-US" sz="1900"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rPr>
              <a:t>: A call from a relative of a patient who is critical on a ventilator with no clear indication that he is getting better or worse</a:t>
            </a:r>
            <a:endParaRPr lang="en-GB" sz="1900"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endParaRPr>
          </a:p>
          <a:p>
            <a:pPr>
              <a:spcAft>
                <a:spcPts val="0"/>
              </a:spcAft>
            </a:pPr>
            <a:r>
              <a:rPr lang="en-US" sz="1900" dirty="0">
                <a:solidFill>
                  <a:schemeClr val="tx2"/>
                </a:solidFill>
                <a:latin typeface="Calibri" panose="020F0502020204030204" pitchFamily="34" charset="0"/>
                <a:ea typeface="Calibri" panose="020F0502020204030204" pitchFamily="34" charset="0"/>
              </a:rPr>
              <a:t> </a:t>
            </a:r>
            <a:endParaRPr lang="en-GB" sz="1900" dirty="0">
              <a:solidFill>
                <a:schemeClr val="tx2"/>
              </a:solidFill>
              <a:latin typeface="Times New Roman" panose="02020603050405020304" pitchFamily="18" charset="0"/>
              <a:ea typeface="Arial Unicode MS"/>
            </a:endParaRPr>
          </a:p>
          <a:p>
            <a:pPr marL="342900" lvl="0" indent="-342900">
              <a:lnSpc>
                <a:spcPct val="107000"/>
              </a:lnSpc>
              <a:spcAft>
                <a:spcPts val="0"/>
              </a:spcAft>
              <a:buFont typeface="Symbol" panose="05050102010706020507" pitchFamily="18" charset="2"/>
              <a:buChar char=""/>
            </a:pPr>
            <a:r>
              <a:rPr lang="en-US" sz="1900" u="sng"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rPr>
              <a:t>Call 3</a:t>
            </a:r>
            <a:r>
              <a:rPr lang="en-US" sz="1900"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rPr>
              <a:t>: A call from a relative of a patient who is in critical condition and has a possibility of dying within hours or days</a:t>
            </a:r>
            <a:endParaRPr lang="en-GB" sz="1900" dirty="0">
              <a:solidFill>
                <a:schemeClr val="tx2"/>
              </a:solidFill>
              <a:uFill>
                <a:solidFill>
                  <a:srgbClr val="000000"/>
                </a:solidFill>
              </a:uFill>
              <a:latin typeface="Calibri" panose="020F0502020204030204" pitchFamily="34" charset="0"/>
              <a:ea typeface="Calibri" panose="020F0502020204030204" pitchFamily="34" charset="0"/>
              <a:cs typeface="Symbol" panose="05050102010706020507" pitchFamily="18" charset="2"/>
            </a:endParaRPr>
          </a:p>
        </p:txBody>
      </p:sp>
      <p:pic>
        <p:nvPicPr>
          <p:cNvPr id="8" name="Picture 7">
            <a:extLst>
              <a:ext uri="{FF2B5EF4-FFF2-40B4-BE49-F238E27FC236}">
                <a16:creationId xmlns:a16="http://schemas.microsoft.com/office/drawing/2014/main" id="{FF94EE21-A191-4E34-9FA4-09FC660CD45B}"/>
              </a:ext>
            </a:extLst>
          </p:cNvPr>
          <p:cNvPicPr>
            <a:picLocks noChangeAspect="1"/>
          </p:cNvPicPr>
          <p:nvPr/>
        </p:nvPicPr>
        <p:blipFill>
          <a:blip r:embed="rId2"/>
          <a:stretch>
            <a:fillRect/>
          </a:stretch>
        </p:blipFill>
        <p:spPr>
          <a:xfrm>
            <a:off x="4604904" y="2780992"/>
            <a:ext cx="4287576" cy="1944216"/>
          </a:xfrm>
          <a:prstGeom prst="rect">
            <a:avLst/>
          </a:prstGeom>
        </p:spPr>
      </p:pic>
    </p:spTree>
    <p:extLst>
      <p:ext uri="{BB962C8B-B14F-4D97-AF65-F5344CB8AC3E}">
        <p14:creationId xmlns:p14="http://schemas.microsoft.com/office/powerpoint/2010/main" val="181390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885F3BC872504B819712F278B48B2E" ma:contentTypeVersion="3" ma:contentTypeDescription="Create a new document." ma:contentTypeScope="" ma:versionID="e93e413bd9e4daf03065ad9c2a6df9e1">
  <xsd:schema xmlns:xsd="http://www.w3.org/2001/XMLSchema" xmlns:xs="http://www.w3.org/2001/XMLSchema" xmlns:p="http://schemas.microsoft.com/office/2006/metadata/properties" xmlns:ns2="ebdec577-be85-4b89-a3ae-6621adb499a1" targetNamespace="http://schemas.microsoft.com/office/2006/metadata/properties" ma:root="true" ma:fieldsID="b8e1dbfa560afbd11fa58e8356f77703" ns2:_="">
    <xsd:import namespace="ebdec577-be85-4b89-a3ae-6621adb499a1"/>
    <xsd:element name="properties">
      <xsd:complexType>
        <xsd:sequence>
          <xsd:element name="documentManagement">
            <xsd:complexType>
              <xsd:all>
                <xsd:element ref="ns2:Highlight" minOccurs="0"/>
                <xsd:element ref="ns2:Country" minOccurs="0"/>
                <xsd:element ref="ns2:Document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ec577-be85-4b89-a3ae-6621adb499a1" elementFormDefault="qualified">
    <xsd:import namespace="http://schemas.microsoft.com/office/2006/documentManagement/types"/>
    <xsd:import namespace="http://schemas.microsoft.com/office/infopath/2007/PartnerControls"/>
    <xsd:element name="Highlight" ma:index="8" nillable="true" ma:displayName="Highlight" ma:default="0" ma:description="Highlight this document for display on the home page as a Highlighted Document" ma:internalName="Highlight">
      <xsd:simpleType>
        <xsd:restriction base="dms:Boolean"/>
      </xsd:simpleType>
    </xsd:element>
    <xsd:element name="Country" ma:index="9" nillable="true" ma:displayName="Subject" ma:internalName="Country">
      <xsd:simpleType>
        <xsd:restriction base="dms:Text">
          <xsd:maxLength value="255"/>
        </xsd:restriction>
      </xsd:simpleType>
    </xsd:element>
    <xsd:element name="Document_x0020_date" ma:index="10" nillable="true" ma:displayName="Document date" ma:format="DateOnly" ma:internalName="Documen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untry xmlns="ebdec577-be85-4b89-a3ae-6621adb499a1">01 WHE basic tempates</Country>
    <Document_x0020_date xmlns="ebdec577-be85-4b89-a3ae-6621adb499a1">2017-11-30T23:00:00+00:00</Document_x0020_date>
    <Highlight xmlns="ebdec577-be85-4b89-a3ae-6621adb499a1">false</Highlight>
  </documentManagement>
</p:properties>
</file>

<file path=customXml/itemProps1.xml><?xml version="1.0" encoding="utf-8"?>
<ds:datastoreItem xmlns:ds="http://schemas.openxmlformats.org/officeDocument/2006/customXml" ds:itemID="{819E2816-9968-4361-AE5B-D13E66A4D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ec577-be85-4b89-a3ae-6621adb49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4C2A13-1F8A-468D-A3BD-05DF5780D573}">
  <ds:schemaRefs>
    <ds:schemaRef ds:uri="http://schemas.microsoft.com/sharepoint/v3/contenttype/forms"/>
  </ds:schemaRefs>
</ds:datastoreItem>
</file>

<file path=customXml/itemProps3.xml><?xml version="1.0" encoding="utf-8"?>
<ds:datastoreItem xmlns:ds="http://schemas.openxmlformats.org/officeDocument/2006/customXml" ds:itemID="{6AF0E798-6F80-4C50-A13B-41FE115A584A}">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bdec577-be85-4b89-a3ae-6621adb499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On-screen Show (4:3)</PresentationFormat>
  <Paragraphs>85</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Corbel</vt:lpstr>
      <vt:lpstr>Leelawadee</vt:lpstr>
      <vt:lpstr>Segoe Condensed</vt:lpstr>
      <vt:lpstr>Symbol</vt:lpstr>
      <vt:lpstr>Times New Roman</vt:lpstr>
      <vt:lpstr>Office Theme</vt:lpstr>
      <vt:lpstr>EMT Just In Time Training Modules, COVID-19</vt:lpstr>
      <vt:lpstr>Session Outcomes</vt:lpstr>
      <vt:lpstr>Message Delivery</vt:lpstr>
      <vt:lpstr>PowerPoint Presentation</vt:lpstr>
      <vt:lpstr>Group Exercise </vt:lpstr>
      <vt:lpstr>Group Exercise </vt:lpstr>
      <vt:lpstr>Remember: Community Interaction Also Involves Self-Care </vt:lpstr>
      <vt:lpstr>Phone Communications with Relatives</vt:lpstr>
      <vt:lpstr>Skills Practice </vt:lpstr>
      <vt:lpstr>What Family Members Need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EMT Just In Time Training Modules, COVID-19</dc:title>
  <dc:creator>Richard Parker</dc:creator>
  <cp:lastModifiedBy>Richard Parker</cp:lastModifiedBy>
  <cp:revision>15</cp:revision>
  <dcterms:created xsi:type="dcterms:W3CDTF">2020-04-12T14:05:58Z</dcterms:created>
  <dcterms:modified xsi:type="dcterms:W3CDTF">2020-05-04T09:27:12Z</dcterms:modified>
</cp:coreProperties>
</file>